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Lst>
  <p:sldSz cy="6858000" cx="9144000"/>
  <p:notesSz cx="6858000" cy="9144000"/>
  <p:embeddedFontLst>
    <p:embeddedFont>
      <p:font typeface="Caveat"/>
      <p:regular r:id="rId59"/>
      <p:bold r:id="rId60"/>
    </p:embeddedFont>
    <p:embeddedFont>
      <p:font typeface="Montserrat"/>
      <p:regular r:id="rId61"/>
      <p:bold r:id="rId62"/>
      <p:italic r:id="rId63"/>
      <p:boldItalic r:id="rId64"/>
    </p:embeddedFont>
    <p:embeddedFont>
      <p:font typeface="Arial Black"/>
      <p:regular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Montserrat-bold.fntdata"/><Relationship Id="rId61" Type="http://schemas.openxmlformats.org/officeDocument/2006/relationships/font" Target="fonts/Montserrat-regular.fntdata"/><Relationship Id="rId20" Type="http://schemas.openxmlformats.org/officeDocument/2006/relationships/slide" Target="slides/slide15.xml"/><Relationship Id="rId64" Type="http://schemas.openxmlformats.org/officeDocument/2006/relationships/font" Target="fonts/Montserrat-boldItalic.fntdata"/><Relationship Id="rId63" Type="http://schemas.openxmlformats.org/officeDocument/2006/relationships/font" Target="fonts/Montserrat-italic.fntdata"/><Relationship Id="rId22" Type="http://schemas.openxmlformats.org/officeDocument/2006/relationships/slide" Target="slides/slide17.xml"/><Relationship Id="rId21" Type="http://schemas.openxmlformats.org/officeDocument/2006/relationships/slide" Target="slides/slide16.xml"/><Relationship Id="rId65" Type="http://schemas.openxmlformats.org/officeDocument/2006/relationships/font" Target="fonts/ArialBlack-regular.fntdata"/><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Caveat-bold.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Caveat-regular.fntdata"/><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Shape 81"/>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2" name="Shape 8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Shape 144"/>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5" name="Shape 145"/>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Shape 15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51" name="Shape 15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Shape 15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58" name="Shape 15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 name="Shape 163"/>
        <p:cNvGrpSpPr/>
        <p:nvPr/>
      </p:nvGrpSpPr>
      <p:grpSpPr>
        <a:xfrm>
          <a:off x="0" y="0"/>
          <a:ext cx="0" cy="0"/>
          <a:chOff x="0" y="0"/>
          <a:chExt cx="0" cy="0"/>
        </a:xfrm>
      </p:grpSpPr>
      <p:sp>
        <p:nvSpPr>
          <p:cNvPr id="164" name="Shape 16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65" name="Shape 16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Shape 170"/>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171" name="Shape 17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Shape 177"/>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8" name="Shape 17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Shape 18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86" name="Shape 18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Shape 19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93" name="Shape 19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Shape 20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01" name="Shape 20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Shape 207"/>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208" name="Shape 20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Shape 87"/>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8" name="Shape 8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Shape 213"/>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214" name="Shape 21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Shape 21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220" name="Shape 22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Shape 248"/>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249" name="Shape 24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Shape 25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56" name="Shape 25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Shape 26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65" name="Shape 26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Shape 27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275" name="Shape 27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Shape 281"/>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2" name="Shape 282"/>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Shape 287"/>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88" name="Shape 288"/>
          <p:cNvSpPr/>
          <p:nvPr>
            <p:ph idx="2" type="sldImg"/>
          </p:nvPr>
        </p:nvSpPr>
        <p:spPr>
          <a:xfrm>
            <a:off x="1143225" y="685800"/>
            <a:ext cx="4572225"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Shape 294"/>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295" name="Shape 29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Shape 300"/>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301" name="Shape 30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Shape 94"/>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95" name="Shape 9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Shape 31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11" name="Shape 31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Shape 31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17" name="Shape 31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Shape 32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23" name="Shape 32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 name="Shape 337"/>
        <p:cNvGrpSpPr/>
        <p:nvPr/>
      </p:nvGrpSpPr>
      <p:grpSpPr>
        <a:xfrm>
          <a:off x="0" y="0"/>
          <a:ext cx="0" cy="0"/>
          <a:chOff x="0" y="0"/>
          <a:chExt cx="0" cy="0"/>
        </a:xfrm>
      </p:grpSpPr>
      <p:sp>
        <p:nvSpPr>
          <p:cNvPr id="338" name="Shape 33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39" name="Shape 33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Shape 35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52" name="Shape 35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Shape 37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73" name="Shape 37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Shape 37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79" name="Shape 37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Shape 38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85" name="Shape 38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Shape 39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93" name="Shape 39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Shape 39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399" name="Shape 39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Shape 10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01" name="Shape 10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4" name="Shape 414"/>
        <p:cNvGrpSpPr/>
        <p:nvPr/>
      </p:nvGrpSpPr>
      <p:grpSpPr>
        <a:xfrm>
          <a:off x="0" y="0"/>
          <a:ext cx="0" cy="0"/>
          <a:chOff x="0" y="0"/>
          <a:chExt cx="0" cy="0"/>
        </a:xfrm>
      </p:grpSpPr>
      <p:sp>
        <p:nvSpPr>
          <p:cNvPr id="415" name="Shape 41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16" name="Shape 41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4" name="Shape 434"/>
        <p:cNvGrpSpPr/>
        <p:nvPr/>
      </p:nvGrpSpPr>
      <p:grpSpPr>
        <a:xfrm>
          <a:off x="0" y="0"/>
          <a:ext cx="0" cy="0"/>
          <a:chOff x="0" y="0"/>
          <a:chExt cx="0" cy="0"/>
        </a:xfrm>
      </p:grpSpPr>
      <p:sp>
        <p:nvSpPr>
          <p:cNvPr id="435" name="Shape 43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36" name="Shape 43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Shape 44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42" name="Shape 44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6" name="Shape 446"/>
        <p:cNvGrpSpPr/>
        <p:nvPr/>
      </p:nvGrpSpPr>
      <p:grpSpPr>
        <a:xfrm>
          <a:off x="0" y="0"/>
          <a:ext cx="0" cy="0"/>
          <a:chOff x="0" y="0"/>
          <a:chExt cx="0" cy="0"/>
        </a:xfrm>
      </p:grpSpPr>
      <p:sp>
        <p:nvSpPr>
          <p:cNvPr id="447" name="Shape 447"/>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448" name="Shape 44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3" name="Shape 453"/>
        <p:cNvGrpSpPr/>
        <p:nvPr/>
      </p:nvGrpSpPr>
      <p:grpSpPr>
        <a:xfrm>
          <a:off x="0" y="0"/>
          <a:ext cx="0" cy="0"/>
          <a:chOff x="0" y="0"/>
          <a:chExt cx="0" cy="0"/>
        </a:xfrm>
      </p:grpSpPr>
      <p:sp>
        <p:nvSpPr>
          <p:cNvPr id="454" name="Shape 45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55" name="Shape 45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Shape 45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460" name="Shape 46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3" name="Shape 473"/>
        <p:cNvGrpSpPr/>
        <p:nvPr/>
      </p:nvGrpSpPr>
      <p:grpSpPr>
        <a:xfrm>
          <a:off x="0" y="0"/>
          <a:ext cx="0" cy="0"/>
          <a:chOff x="0" y="0"/>
          <a:chExt cx="0" cy="0"/>
        </a:xfrm>
      </p:grpSpPr>
      <p:sp>
        <p:nvSpPr>
          <p:cNvPr id="474" name="Shape 47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75" name="Shape 47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8" name="Shape 478"/>
        <p:cNvGrpSpPr/>
        <p:nvPr/>
      </p:nvGrpSpPr>
      <p:grpSpPr>
        <a:xfrm>
          <a:off x="0" y="0"/>
          <a:ext cx="0" cy="0"/>
          <a:chOff x="0" y="0"/>
          <a:chExt cx="0" cy="0"/>
        </a:xfrm>
      </p:grpSpPr>
      <p:sp>
        <p:nvSpPr>
          <p:cNvPr id="479" name="Shape 479"/>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80" name="Shape 48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4" name="Shape 484"/>
        <p:cNvGrpSpPr/>
        <p:nvPr/>
      </p:nvGrpSpPr>
      <p:grpSpPr>
        <a:xfrm>
          <a:off x="0" y="0"/>
          <a:ext cx="0" cy="0"/>
          <a:chOff x="0" y="0"/>
          <a:chExt cx="0" cy="0"/>
        </a:xfrm>
      </p:grpSpPr>
      <p:sp>
        <p:nvSpPr>
          <p:cNvPr id="485" name="Shape 485"/>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86" name="Shape 48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0" name="Shape 490"/>
        <p:cNvGrpSpPr/>
        <p:nvPr/>
      </p:nvGrpSpPr>
      <p:grpSpPr>
        <a:xfrm>
          <a:off x="0" y="0"/>
          <a:ext cx="0" cy="0"/>
          <a:chOff x="0" y="0"/>
          <a:chExt cx="0" cy="0"/>
        </a:xfrm>
      </p:grpSpPr>
      <p:sp>
        <p:nvSpPr>
          <p:cNvPr id="491" name="Shape 491"/>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492" name="Shape 492"/>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Shape 10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07" name="Shape 10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7" name="Shape 497"/>
        <p:cNvGrpSpPr/>
        <p:nvPr/>
      </p:nvGrpSpPr>
      <p:grpSpPr>
        <a:xfrm>
          <a:off x="0" y="0"/>
          <a:ext cx="0" cy="0"/>
          <a:chOff x="0" y="0"/>
          <a:chExt cx="0" cy="0"/>
        </a:xfrm>
      </p:grpSpPr>
      <p:sp>
        <p:nvSpPr>
          <p:cNvPr id="498" name="Shape 498"/>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499" name="Shape 49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3" name="Shape 503"/>
        <p:cNvGrpSpPr/>
        <p:nvPr/>
      </p:nvGrpSpPr>
      <p:grpSpPr>
        <a:xfrm>
          <a:off x="0" y="0"/>
          <a:ext cx="0" cy="0"/>
          <a:chOff x="0" y="0"/>
          <a:chExt cx="0" cy="0"/>
        </a:xfrm>
      </p:grpSpPr>
      <p:sp>
        <p:nvSpPr>
          <p:cNvPr id="504" name="Shape 504"/>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505" name="Shape 50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9" name="Shape 509"/>
        <p:cNvGrpSpPr/>
        <p:nvPr/>
      </p:nvGrpSpPr>
      <p:grpSpPr>
        <a:xfrm>
          <a:off x="0" y="0"/>
          <a:ext cx="0" cy="0"/>
          <a:chOff x="0" y="0"/>
          <a:chExt cx="0" cy="0"/>
        </a:xfrm>
      </p:grpSpPr>
      <p:sp>
        <p:nvSpPr>
          <p:cNvPr id="510" name="Shape 51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511" name="Shape 51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5" name="Shape 515"/>
        <p:cNvGrpSpPr/>
        <p:nvPr/>
      </p:nvGrpSpPr>
      <p:grpSpPr>
        <a:xfrm>
          <a:off x="0" y="0"/>
          <a:ext cx="0" cy="0"/>
          <a:chOff x="0" y="0"/>
          <a:chExt cx="0" cy="0"/>
        </a:xfrm>
      </p:grpSpPr>
      <p:sp>
        <p:nvSpPr>
          <p:cNvPr id="516" name="Shape 516"/>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517" name="Shape 51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Shape 112"/>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113" name="Shape 113"/>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Shape 121"/>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
        <p:nvSpPr>
          <p:cNvPr id="122" name="Shape 12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Shape 129"/>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130" name="Shape 130"/>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Shape 136"/>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137" name="Shape 137"/>
          <p:cNvSpPr/>
          <p:nvPr>
            <p:ph idx="2" type="sldImg"/>
          </p:nvPr>
        </p:nvSpPr>
        <p:spPr>
          <a:xfrm>
            <a:off x="1143225" y="685800"/>
            <a:ext cx="4572300" cy="34290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1" name="Shape 11"/>
        <p:cNvGrpSpPr/>
        <p:nvPr/>
      </p:nvGrpSpPr>
      <p:grpSpPr>
        <a:xfrm>
          <a:off x="0" y="0"/>
          <a:ext cx="0" cy="0"/>
          <a:chOff x="0" y="0"/>
          <a:chExt cx="0" cy="0"/>
        </a:xfrm>
      </p:grpSpPr>
      <p:sp>
        <p:nvSpPr>
          <p:cNvPr id="12" name="Shape 12"/>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Shape 13"/>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4" name="Shape 14"/>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5" name="Shape 15"/>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6" name="Shape 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68" name="Shape 68"/>
        <p:cNvGrpSpPr/>
        <p:nvPr/>
      </p:nvGrpSpPr>
      <p:grpSpPr>
        <a:xfrm>
          <a:off x="0" y="0"/>
          <a:ext cx="0" cy="0"/>
          <a:chOff x="0" y="0"/>
          <a:chExt cx="0" cy="0"/>
        </a:xfrm>
      </p:grpSpPr>
      <p:sp>
        <p:nvSpPr>
          <p:cNvPr id="69" name="Shape 69"/>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0" name="Shape 70"/>
          <p:cNvSpPr txBox="1"/>
          <p:nvPr>
            <p:ph idx="1" type="body"/>
          </p:nvPr>
        </p:nvSpPr>
        <p:spPr>
          <a:xfrm rot="5400000">
            <a:off x="2309018" y="-251619"/>
            <a:ext cx="4525963" cy="82296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71" name="Shape 71"/>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72" name="Shape 72"/>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73" name="Shape 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Shape 75"/>
          <p:cNvSpPr txBox="1"/>
          <p:nvPr>
            <p:ph type="title"/>
          </p:nvPr>
        </p:nvSpPr>
        <p:spPr>
          <a:xfrm rot="5400000">
            <a:off x="4732337" y="2171700"/>
            <a:ext cx="5851525" cy="20574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6" name="Shape 76"/>
          <p:cNvSpPr txBox="1"/>
          <p:nvPr>
            <p:ph idx="1" type="body"/>
          </p:nvPr>
        </p:nvSpPr>
        <p:spPr>
          <a:xfrm rot="5400000">
            <a:off x="541338" y="190501"/>
            <a:ext cx="5851525" cy="6019800"/>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77" name="Shape 77"/>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78" name="Shape 78"/>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79" name="Shape 7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7" name="Shape 17"/>
        <p:cNvGrpSpPr/>
        <p:nvPr/>
      </p:nvGrpSpPr>
      <p:grpSpPr>
        <a:xfrm>
          <a:off x="0" y="0"/>
          <a:ext cx="0" cy="0"/>
          <a:chOff x="0" y="0"/>
          <a:chExt cx="0" cy="0"/>
        </a:xfrm>
      </p:grpSpPr>
      <p:sp>
        <p:nvSpPr>
          <p:cNvPr id="18" name="Shape 18"/>
          <p:cNvSpPr txBox="1"/>
          <p:nvPr>
            <p:ph type="ctrTitle"/>
          </p:nvPr>
        </p:nvSpPr>
        <p:spPr>
          <a:xfrm>
            <a:off x="685800" y="2130425"/>
            <a:ext cx="7772400" cy="14700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 name="Shape 19"/>
          <p:cNvSpPr txBox="1"/>
          <p:nvPr>
            <p:ph idx="1" type="subTitle"/>
          </p:nvPr>
        </p:nvSpPr>
        <p:spPr>
          <a:xfrm>
            <a:off x="1371600" y="3886200"/>
            <a:ext cx="6400800" cy="1752600"/>
          </a:xfrm>
          <a:prstGeom prst="rect">
            <a:avLst/>
          </a:prstGeom>
          <a:noFill/>
          <a:ln>
            <a:noFill/>
          </a:ln>
        </p:spPr>
        <p:txBody>
          <a:bodyPr anchorCtr="0" anchor="t" bIns="91425" lIns="91425" spcFirstLastPara="1" rIns="91425" wrap="square" tIns="91425"/>
          <a:lstStyle>
            <a:lvl1pPr lvl="0" marR="0" rtl="0" algn="ctr">
              <a:spcBef>
                <a:spcPts val="64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lvl="1" marR="0" rtl="0" algn="ctr">
              <a:spcBef>
                <a:spcPts val="56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2pPr>
            <a:lvl3pPr lvl="2" marR="0" rtl="0" algn="ctr">
              <a:spcBef>
                <a:spcPts val="48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3pPr>
            <a:lvl4pPr lvl="3" marR="0" rtl="0" algn="ctr">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4pPr>
            <a:lvl5pPr lvl="4" marR="0" rtl="0" algn="ctr">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5pPr>
            <a:lvl6pPr lvl="5" marR="0" rtl="0" algn="ctr">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6pPr>
            <a:lvl7pPr lvl="6" marR="0" rtl="0" algn="ctr">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7pPr>
            <a:lvl8pPr lvl="7" marR="0" rtl="0" algn="ctr">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8pPr>
            <a:lvl9pPr lvl="8" marR="0" rtl="0" algn="ctr">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9pPr>
          </a:lstStyle>
          <a:p/>
        </p:txBody>
      </p:sp>
      <p:sp>
        <p:nvSpPr>
          <p:cNvPr id="20" name="Shape 20"/>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21" name="Shape 21"/>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22" name="Shape 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3" name="Shape 23"/>
        <p:cNvGrpSpPr/>
        <p:nvPr/>
      </p:nvGrpSpPr>
      <p:grpSpPr>
        <a:xfrm>
          <a:off x="0" y="0"/>
          <a:ext cx="0" cy="0"/>
          <a:chOff x="0" y="0"/>
          <a:chExt cx="0" cy="0"/>
        </a:xfrm>
      </p:grpSpPr>
      <p:sp>
        <p:nvSpPr>
          <p:cNvPr id="24" name="Shape 24"/>
          <p:cNvSpPr txBox="1"/>
          <p:nvPr>
            <p:ph type="title"/>
          </p:nvPr>
        </p:nvSpPr>
        <p:spPr>
          <a:xfrm>
            <a:off x="722313" y="4406900"/>
            <a:ext cx="7772400" cy="1362075"/>
          </a:xfrm>
          <a:prstGeom prst="rect">
            <a:avLst/>
          </a:prstGeom>
          <a:noFill/>
          <a:ln>
            <a:noFill/>
          </a:ln>
        </p:spPr>
        <p:txBody>
          <a:bodyPr anchorCtr="0" anchor="t" bIns="91425" lIns="91425" spcFirstLastPara="1" rIns="91425" wrap="square" tIns="91425"/>
          <a:lstStyle>
            <a:lvl1pPr lvl="0" marR="0" rtl="0" algn="l">
              <a:spcBef>
                <a:spcPts val="0"/>
              </a:spcBef>
              <a:spcAft>
                <a:spcPts val="0"/>
              </a:spcAft>
              <a:buClr>
                <a:schemeClr val="lt1"/>
              </a:buClr>
              <a:buSzPts val="4000"/>
              <a:buFont typeface="Calibri"/>
              <a:buNone/>
              <a:defRPr b="1" i="0" sz="40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 name="Shape 25"/>
          <p:cNvSpPr txBox="1"/>
          <p:nvPr>
            <p:ph idx="1" type="body"/>
          </p:nvPr>
        </p:nvSpPr>
        <p:spPr>
          <a:xfrm>
            <a:off x="722313" y="2906713"/>
            <a:ext cx="7772400" cy="1500187"/>
          </a:xfrm>
          <a:prstGeom prst="rect">
            <a:avLst/>
          </a:prstGeom>
          <a:noFill/>
          <a:ln>
            <a:noFill/>
          </a:ln>
        </p:spPr>
        <p:txBody>
          <a:bodyPr anchorCtr="0" anchor="b" bIns="91425" lIns="91425" spcFirstLastPara="1" rIns="91425" wrap="square" tIns="91425"/>
          <a:lstStyle>
            <a:lvl1pPr indent="-228600" lvl="0" marL="457200"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1pPr>
            <a:lvl2pPr indent="-228600" lvl="1" marL="914400" marR="0" rtl="0" algn="l">
              <a:spcBef>
                <a:spcPts val="360"/>
              </a:spcBef>
              <a:spcAft>
                <a:spcPts val="0"/>
              </a:spcAft>
              <a:buClr>
                <a:schemeClr val="lt1"/>
              </a:buClr>
              <a:buSzPts val="1800"/>
              <a:buFont typeface="Arial"/>
              <a:buNone/>
              <a:defRPr b="0" i="0" sz="1800" u="none" cap="none" strike="noStrike">
                <a:solidFill>
                  <a:schemeClr val="lt1"/>
                </a:solidFill>
                <a:latin typeface="Calibri"/>
                <a:ea typeface="Calibri"/>
                <a:cs typeface="Calibri"/>
                <a:sym typeface="Calibri"/>
              </a:defRPr>
            </a:lvl2pPr>
            <a:lvl3pPr indent="-228600" lvl="2" marL="1371600" marR="0" rtl="0" algn="l">
              <a:spcBef>
                <a:spcPts val="320"/>
              </a:spcBef>
              <a:spcAft>
                <a:spcPts val="0"/>
              </a:spcAft>
              <a:buClr>
                <a:schemeClr val="lt1"/>
              </a:buClr>
              <a:buSzPts val="1600"/>
              <a:buFont typeface="Arial"/>
              <a:buNone/>
              <a:defRPr b="0" i="0" sz="1600" u="none" cap="none" strike="noStrike">
                <a:solidFill>
                  <a:schemeClr val="lt1"/>
                </a:solidFill>
                <a:latin typeface="Calibri"/>
                <a:ea typeface="Calibri"/>
                <a:cs typeface="Calibri"/>
                <a:sym typeface="Calibri"/>
              </a:defRPr>
            </a:lvl3pPr>
            <a:lvl4pPr indent="-228600" lvl="3" marL="1828800" marR="0" rtl="0" algn="l">
              <a:spcBef>
                <a:spcPts val="28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4pPr>
            <a:lvl5pPr indent="-228600" lvl="4" marL="2286000" marR="0" rtl="0" algn="l">
              <a:spcBef>
                <a:spcPts val="28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5pPr>
            <a:lvl6pPr indent="-228600" lvl="5" marL="2743200" marR="0" rtl="0" algn="l">
              <a:spcBef>
                <a:spcPts val="28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6pPr>
            <a:lvl7pPr indent="-228600" lvl="6" marL="3200400" marR="0" rtl="0" algn="l">
              <a:spcBef>
                <a:spcPts val="28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7pPr>
            <a:lvl8pPr indent="-228600" lvl="7" marL="3657600" marR="0" rtl="0" algn="l">
              <a:spcBef>
                <a:spcPts val="28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8pPr>
            <a:lvl9pPr indent="-228600" lvl="8" marL="4114800" marR="0" rtl="0" algn="l">
              <a:spcBef>
                <a:spcPts val="28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9pPr>
          </a:lstStyle>
          <a:p/>
        </p:txBody>
      </p:sp>
      <p:sp>
        <p:nvSpPr>
          <p:cNvPr id="26" name="Shape 26"/>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27" name="Shape 27"/>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28" name="Shape 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9" name="Shape 29"/>
        <p:cNvGrpSpPr/>
        <p:nvPr/>
      </p:nvGrpSpPr>
      <p:grpSpPr>
        <a:xfrm>
          <a:off x="0" y="0"/>
          <a:ext cx="0" cy="0"/>
          <a:chOff x="0" y="0"/>
          <a:chExt cx="0" cy="0"/>
        </a:xfrm>
      </p:grpSpPr>
      <p:sp>
        <p:nvSpPr>
          <p:cNvPr id="30" name="Shape 30"/>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 name="Shape 31"/>
          <p:cNvSpPr txBox="1"/>
          <p:nvPr>
            <p:ph idx="1" type="body"/>
          </p:nvPr>
        </p:nvSpPr>
        <p:spPr>
          <a:xfrm>
            <a:off x="457200" y="1600200"/>
            <a:ext cx="4038600" cy="4525963"/>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32" name="Shape 32"/>
          <p:cNvSpPr txBox="1"/>
          <p:nvPr>
            <p:ph idx="2" type="body"/>
          </p:nvPr>
        </p:nvSpPr>
        <p:spPr>
          <a:xfrm>
            <a:off x="4648200" y="1600200"/>
            <a:ext cx="4038600" cy="4525963"/>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33" name="Shape 33"/>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34" name="Shape 34"/>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35" name="Shape 3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36" name="Shape 36"/>
        <p:cNvGrpSpPr/>
        <p:nvPr/>
      </p:nvGrpSpPr>
      <p:grpSpPr>
        <a:xfrm>
          <a:off x="0" y="0"/>
          <a:ext cx="0" cy="0"/>
          <a:chOff x="0" y="0"/>
          <a:chExt cx="0" cy="0"/>
        </a:xfrm>
      </p:grpSpPr>
      <p:sp>
        <p:nvSpPr>
          <p:cNvPr id="37" name="Shape 37"/>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8" name="Shape 38"/>
          <p:cNvSpPr txBox="1"/>
          <p:nvPr>
            <p:ph idx="1" type="body"/>
          </p:nvPr>
        </p:nvSpPr>
        <p:spPr>
          <a:xfrm>
            <a:off x="457200" y="1535113"/>
            <a:ext cx="4040188" cy="639762"/>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rtl="0" algn="l">
              <a:spcBef>
                <a:spcPts val="4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2pPr>
            <a:lvl3pPr indent="-228600" lvl="2" marL="1371600" marR="0" rtl="0" algn="l">
              <a:spcBef>
                <a:spcPts val="360"/>
              </a:spcBef>
              <a:spcAft>
                <a:spcPts val="0"/>
              </a:spcAft>
              <a:buClr>
                <a:schemeClr val="lt1"/>
              </a:buClr>
              <a:buSzPts val="1800"/>
              <a:buFont typeface="Arial"/>
              <a:buNone/>
              <a:defRPr b="1" i="0" sz="1800" u="none" cap="none" strike="noStrike">
                <a:solidFill>
                  <a:schemeClr val="lt1"/>
                </a:solidFill>
                <a:latin typeface="Calibri"/>
                <a:ea typeface="Calibri"/>
                <a:cs typeface="Calibri"/>
                <a:sym typeface="Calibri"/>
              </a:defRPr>
            </a:lvl3pPr>
            <a:lvl4pPr indent="-228600" lvl="3" marL="1828800" marR="0" rtl="0" algn="l">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4pPr>
            <a:lvl5pPr indent="-228600" lvl="4" marL="2286000" marR="0" rtl="0" algn="l">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5pPr>
            <a:lvl6pPr indent="-228600" lvl="5" marL="2743200" marR="0" rtl="0" algn="l">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6pPr>
            <a:lvl7pPr indent="-228600" lvl="6" marL="3200400" marR="0" rtl="0" algn="l">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7pPr>
            <a:lvl8pPr indent="-228600" lvl="7" marL="3657600" marR="0" rtl="0" algn="l">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8pPr>
            <a:lvl9pPr indent="-228600" lvl="8" marL="4114800" marR="0" rtl="0" algn="l">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9pPr>
          </a:lstStyle>
          <a:p/>
        </p:txBody>
      </p:sp>
      <p:sp>
        <p:nvSpPr>
          <p:cNvPr id="39" name="Shape 39"/>
          <p:cNvSpPr txBox="1"/>
          <p:nvPr>
            <p:ph idx="2" type="body"/>
          </p:nvPr>
        </p:nvSpPr>
        <p:spPr>
          <a:xfrm>
            <a:off x="457200" y="2174875"/>
            <a:ext cx="4040188" cy="3951288"/>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1pPr>
            <a:lvl2pPr indent="-355600" lvl="1" marL="914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30200" lvl="5" marL="27432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6pPr>
            <a:lvl7pPr indent="-330200" lvl="6" marL="32004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7pPr>
            <a:lvl8pPr indent="-330200" lvl="7" marL="36576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8pPr>
            <a:lvl9pPr indent="-330200" lvl="8" marL="41148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9pPr>
          </a:lstStyle>
          <a:p/>
        </p:txBody>
      </p:sp>
      <p:sp>
        <p:nvSpPr>
          <p:cNvPr id="40" name="Shape 40"/>
          <p:cNvSpPr txBox="1"/>
          <p:nvPr>
            <p:ph idx="3" type="body"/>
          </p:nvPr>
        </p:nvSpPr>
        <p:spPr>
          <a:xfrm>
            <a:off x="4645025" y="1535113"/>
            <a:ext cx="4041775" cy="639762"/>
          </a:xfrm>
          <a:prstGeom prst="rect">
            <a:avLst/>
          </a:prstGeom>
          <a:noFill/>
          <a:ln>
            <a:noFill/>
          </a:ln>
        </p:spPr>
        <p:txBody>
          <a:bodyPr anchorCtr="0" anchor="b" bIns="91425" lIns="91425" spcFirstLastPara="1" rIns="91425" wrap="square" tIns="91425"/>
          <a:lstStyle>
            <a:lvl1pPr indent="-228600" lvl="0" marL="457200" marR="0" rtl="0" algn="l">
              <a:spcBef>
                <a:spcPts val="48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rtl="0" algn="l">
              <a:spcBef>
                <a:spcPts val="400"/>
              </a:spcBef>
              <a:spcAft>
                <a:spcPts val="0"/>
              </a:spcAft>
              <a:buClr>
                <a:schemeClr val="lt1"/>
              </a:buClr>
              <a:buSzPts val="2000"/>
              <a:buFont typeface="Arial"/>
              <a:buNone/>
              <a:defRPr b="1" i="0" sz="2000" u="none" cap="none" strike="noStrike">
                <a:solidFill>
                  <a:schemeClr val="lt1"/>
                </a:solidFill>
                <a:latin typeface="Calibri"/>
                <a:ea typeface="Calibri"/>
                <a:cs typeface="Calibri"/>
                <a:sym typeface="Calibri"/>
              </a:defRPr>
            </a:lvl2pPr>
            <a:lvl3pPr indent="-228600" lvl="2" marL="1371600" marR="0" rtl="0" algn="l">
              <a:spcBef>
                <a:spcPts val="360"/>
              </a:spcBef>
              <a:spcAft>
                <a:spcPts val="0"/>
              </a:spcAft>
              <a:buClr>
                <a:schemeClr val="lt1"/>
              </a:buClr>
              <a:buSzPts val="1800"/>
              <a:buFont typeface="Arial"/>
              <a:buNone/>
              <a:defRPr b="1" i="0" sz="1800" u="none" cap="none" strike="noStrike">
                <a:solidFill>
                  <a:schemeClr val="lt1"/>
                </a:solidFill>
                <a:latin typeface="Calibri"/>
                <a:ea typeface="Calibri"/>
                <a:cs typeface="Calibri"/>
                <a:sym typeface="Calibri"/>
              </a:defRPr>
            </a:lvl3pPr>
            <a:lvl4pPr indent="-228600" lvl="3" marL="1828800" marR="0" rtl="0" algn="l">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4pPr>
            <a:lvl5pPr indent="-228600" lvl="4" marL="2286000" marR="0" rtl="0" algn="l">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5pPr>
            <a:lvl6pPr indent="-228600" lvl="5" marL="2743200" marR="0" rtl="0" algn="l">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6pPr>
            <a:lvl7pPr indent="-228600" lvl="6" marL="3200400" marR="0" rtl="0" algn="l">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7pPr>
            <a:lvl8pPr indent="-228600" lvl="7" marL="3657600" marR="0" rtl="0" algn="l">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8pPr>
            <a:lvl9pPr indent="-228600" lvl="8" marL="4114800" marR="0" rtl="0" algn="l">
              <a:spcBef>
                <a:spcPts val="320"/>
              </a:spcBef>
              <a:spcAft>
                <a:spcPts val="0"/>
              </a:spcAft>
              <a:buClr>
                <a:schemeClr val="lt1"/>
              </a:buClr>
              <a:buSzPts val="1600"/>
              <a:buFont typeface="Arial"/>
              <a:buNone/>
              <a:defRPr b="1" i="0" sz="1600" u="none" cap="none" strike="noStrike">
                <a:solidFill>
                  <a:schemeClr val="lt1"/>
                </a:solidFill>
                <a:latin typeface="Calibri"/>
                <a:ea typeface="Calibri"/>
                <a:cs typeface="Calibri"/>
                <a:sym typeface="Calibri"/>
              </a:defRPr>
            </a:lvl9pPr>
          </a:lstStyle>
          <a:p/>
        </p:txBody>
      </p:sp>
      <p:sp>
        <p:nvSpPr>
          <p:cNvPr id="41" name="Shape 41"/>
          <p:cNvSpPr txBox="1"/>
          <p:nvPr>
            <p:ph idx="4" type="body"/>
          </p:nvPr>
        </p:nvSpPr>
        <p:spPr>
          <a:xfrm>
            <a:off x="4645025" y="2174875"/>
            <a:ext cx="4041775" cy="3951288"/>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1pPr>
            <a:lvl2pPr indent="-355600" lvl="1" marL="914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30200" lvl="5" marL="27432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6pPr>
            <a:lvl7pPr indent="-330200" lvl="6" marL="32004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7pPr>
            <a:lvl8pPr indent="-330200" lvl="7" marL="36576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8pPr>
            <a:lvl9pPr indent="-330200" lvl="8" marL="41148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9pPr>
          </a:lstStyle>
          <a:p/>
        </p:txBody>
      </p:sp>
      <p:sp>
        <p:nvSpPr>
          <p:cNvPr id="42" name="Shape 42"/>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43" name="Shape 43"/>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44" name="Shape 4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5" name="Shape 45"/>
        <p:cNvGrpSpPr/>
        <p:nvPr/>
      </p:nvGrpSpPr>
      <p:grpSpPr>
        <a:xfrm>
          <a:off x="0" y="0"/>
          <a:ext cx="0" cy="0"/>
          <a:chOff x="0" y="0"/>
          <a:chExt cx="0" cy="0"/>
        </a:xfrm>
      </p:grpSpPr>
      <p:sp>
        <p:nvSpPr>
          <p:cNvPr id="46" name="Shape 46"/>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7" name="Shape 47"/>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48" name="Shape 48"/>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49" name="Shape 4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0" name="Shape 50"/>
        <p:cNvGrpSpPr/>
        <p:nvPr/>
      </p:nvGrpSpPr>
      <p:grpSpPr>
        <a:xfrm>
          <a:off x="0" y="0"/>
          <a:ext cx="0" cy="0"/>
          <a:chOff x="0" y="0"/>
          <a:chExt cx="0" cy="0"/>
        </a:xfrm>
      </p:grpSpPr>
      <p:sp>
        <p:nvSpPr>
          <p:cNvPr id="51" name="Shape 51"/>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52" name="Shape 52"/>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53" name="Shape 5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4" name="Shape 54"/>
        <p:cNvGrpSpPr/>
        <p:nvPr/>
      </p:nvGrpSpPr>
      <p:grpSpPr>
        <a:xfrm>
          <a:off x="0" y="0"/>
          <a:ext cx="0" cy="0"/>
          <a:chOff x="0" y="0"/>
          <a:chExt cx="0" cy="0"/>
        </a:xfrm>
      </p:grpSpPr>
      <p:sp>
        <p:nvSpPr>
          <p:cNvPr id="55" name="Shape 55"/>
          <p:cNvSpPr txBox="1"/>
          <p:nvPr>
            <p:ph type="title"/>
          </p:nvPr>
        </p:nvSpPr>
        <p:spPr>
          <a:xfrm>
            <a:off x="457200" y="273050"/>
            <a:ext cx="3008313" cy="1162050"/>
          </a:xfrm>
          <a:prstGeom prst="rect">
            <a:avLst/>
          </a:prstGeom>
          <a:noFill/>
          <a:ln>
            <a:noFill/>
          </a:ln>
        </p:spPr>
        <p:txBody>
          <a:bodyPr anchorCtr="0" anchor="b" bIns="91425" lIns="91425" spcFirstLastPara="1" rIns="91425" wrap="square" tIns="91425"/>
          <a:lstStyle>
            <a:lvl1pPr lvl="0" marR="0" rtl="0" algn="l">
              <a:spcBef>
                <a:spcPts val="0"/>
              </a:spcBef>
              <a:spcAft>
                <a:spcPts val="0"/>
              </a:spcAft>
              <a:buClr>
                <a:schemeClr val="lt1"/>
              </a:buClr>
              <a:buSzPts val="2000"/>
              <a:buFont typeface="Calibri"/>
              <a:buNone/>
              <a:defRPr b="1" i="0" sz="20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6" name="Shape 56"/>
          <p:cNvSpPr txBox="1"/>
          <p:nvPr>
            <p:ph idx="1" type="body"/>
          </p:nvPr>
        </p:nvSpPr>
        <p:spPr>
          <a:xfrm>
            <a:off x="3575050" y="273050"/>
            <a:ext cx="5111750" cy="5853113"/>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57" name="Shape 57"/>
          <p:cNvSpPr txBox="1"/>
          <p:nvPr>
            <p:ph idx="2" type="body"/>
          </p:nvPr>
        </p:nvSpPr>
        <p:spPr>
          <a:xfrm>
            <a:off x="457200" y="1435100"/>
            <a:ext cx="3008313" cy="4691063"/>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spcBef>
                <a:spcPts val="240"/>
              </a:spcBef>
              <a:spcAft>
                <a:spcPts val="0"/>
              </a:spcAft>
              <a:buClr>
                <a:schemeClr val="lt1"/>
              </a:buClr>
              <a:buSzPts val="1200"/>
              <a:buFont typeface="Arial"/>
              <a:buNone/>
              <a:defRPr b="0" i="0" sz="1200" u="none" cap="none" strike="noStrike">
                <a:solidFill>
                  <a:schemeClr val="lt1"/>
                </a:solidFill>
                <a:latin typeface="Calibri"/>
                <a:ea typeface="Calibri"/>
                <a:cs typeface="Calibri"/>
                <a:sym typeface="Calibri"/>
              </a:defRPr>
            </a:lvl2pPr>
            <a:lvl3pPr indent="-228600" lvl="2" marL="1371600" marR="0" rtl="0" algn="l">
              <a:spcBef>
                <a:spcPts val="2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3pPr>
            <a:lvl4pPr indent="-228600" lvl="3" marL="1828800" marR="0" rtl="0" algn="l">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4pPr>
            <a:lvl5pPr indent="-228600" lvl="4" marL="2286000" marR="0" rtl="0" algn="l">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5pPr>
            <a:lvl6pPr indent="-228600" lvl="5" marL="2743200" marR="0" rtl="0" algn="l">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6pPr>
            <a:lvl7pPr indent="-228600" lvl="6" marL="3200400" marR="0" rtl="0" algn="l">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7pPr>
            <a:lvl8pPr indent="-228600" lvl="7" marL="3657600" marR="0" rtl="0" algn="l">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8pPr>
            <a:lvl9pPr indent="-228600" lvl="8" marL="4114800" marR="0" rtl="0" algn="l">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9pPr>
          </a:lstStyle>
          <a:p/>
        </p:txBody>
      </p:sp>
      <p:sp>
        <p:nvSpPr>
          <p:cNvPr id="58" name="Shape 58"/>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59" name="Shape 59"/>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60" name="Shape 6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1" name="Shape 61"/>
        <p:cNvGrpSpPr/>
        <p:nvPr/>
      </p:nvGrpSpPr>
      <p:grpSpPr>
        <a:xfrm>
          <a:off x="0" y="0"/>
          <a:ext cx="0" cy="0"/>
          <a:chOff x="0" y="0"/>
          <a:chExt cx="0" cy="0"/>
        </a:xfrm>
      </p:grpSpPr>
      <p:sp>
        <p:nvSpPr>
          <p:cNvPr id="62" name="Shape 62"/>
          <p:cNvSpPr txBox="1"/>
          <p:nvPr>
            <p:ph type="title"/>
          </p:nvPr>
        </p:nvSpPr>
        <p:spPr>
          <a:xfrm>
            <a:off x="1792288" y="4800600"/>
            <a:ext cx="5486400" cy="566738"/>
          </a:xfrm>
          <a:prstGeom prst="rect">
            <a:avLst/>
          </a:prstGeom>
          <a:noFill/>
          <a:ln>
            <a:noFill/>
          </a:ln>
        </p:spPr>
        <p:txBody>
          <a:bodyPr anchorCtr="0" anchor="b" bIns="91425" lIns="91425" spcFirstLastPara="1" rIns="91425" wrap="square" tIns="91425"/>
          <a:lstStyle>
            <a:lvl1pPr lvl="0" marR="0" rtl="0" algn="l">
              <a:spcBef>
                <a:spcPts val="0"/>
              </a:spcBef>
              <a:spcAft>
                <a:spcPts val="0"/>
              </a:spcAft>
              <a:buClr>
                <a:schemeClr val="lt1"/>
              </a:buClr>
              <a:buSzPts val="2000"/>
              <a:buFont typeface="Calibri"/>
              <a:buNone/>
              <a:defRPr b="1" i="0" sz="20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3" name="Shape 63"/>
          <p:cNvSpPr/>
          <p:nvPr>
            <p:ph idx="2" type="pic"/>
          </p:nvPr>
        </p:nvSpPr>
        <p:spPr>
          <a:xfrm>
            <a:off x="1792288" y="612775"/>
            <a:ext cx="5486400" cy="4114800"/>
          </a:xfrm>
          <a:prstGeom prst="rect">
            <a:avLst/>
          </a:prstGeom>
          <a:noFill/>
          <a:ln>
            <a:noFill/>
          </a:ln>
        </p:spPr>
        <p:txBody>
          <a:bodyPr anchorCtr="0" anchor="t" bIns="91425" lIns="91425" spcFirstLastPara="1" rIns="91425" wrap="square" tIns="91425"/>
          <a:lstStyle>
            <a:lvl1pPr lvl="0" marR="0" rtl="0" algn="l">
              <a:spcBef>
                <a:spcPts val="64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lvl="1" marR="0" rtl="0" algn="l">
              <a:spcBef>
                <a:spcPts val="56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2pPr>
            <a:lvl3pPr lvl="2" marR="0" rtl="0" algn="l">
              <a:spcBef>
                <a:spcPts val="48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3pPr>
            <a:lvl4pPr lvl="3"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4pPr>
            <a:lvl5pPr lvl="4"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5pPr>
            <a:lvl6pPr lvl="5"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6pPr>
            <a:lvl7pPr lvl="6"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7pPr>
            <a:lvl8pPr lvl="7"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8pPr>
            <a:lvl9pPr lvl="8"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9pPr>
          </a:lstStyle>
          <a:p/>
        </p:txBody>
      </p:sp>
      <p:sp>
        <p:nvSpPr>
          <p:cNvPr id="64" name="Shape 64"/>
          <p:cNvSpPr txBox="1"/>
          <p:nvPr>
            <p:ph idx="1" type="body"/>
          </p:nvPr>
        </p:nvSpPr>
        <p:spPr>
          <a:xfrm>
            <a:off x="1792288" y="5367338"/>
            <a:ext cx="5486400" cy="804862"/>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spcBef>
                <a:spcPts val="240"/>
              </a:spcBef>
              <a:spcAft>
                <a:spcPts val="0"/>
              </a:spcAft>
              <a:buClr>
                <a:schemeClr val="lt1"/>
              </a:buClr>
              <a:buSzPts val="1200"/>
              <a:buFont typeface="Arial"/>
              <a:buNone/>
              <a:defRPr b="0" i="0" sz="1200" u="none" cap="none" strike="noStrike">
                <a:solidFill>
                  <a:schemeClr val="lt1"/>
                </a:solidFill>
                <a:latin typeface="Calibri"/>
                <a:ea typeface="Calibri"/>
                <a:cs typeface="Calibri"/>
                <a:sym typeface="Calibri"/>
              </a:defRPr>
            </a:lvl2pPr>
            <a:lvl3pPr indent="-228600" lvl="2" marL="1371600" marR="0" rtl="0" algn="l">
              <a:spcBef>
                <a:spcPts val="2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3pPr>
            <a:lvl4pPr indent="-228600" lvl="3" marL="1828800" marR="0" rtl="0" algn="l">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4pPr>
            <a:lvl5pPr indent="-228600" lvl="4" marL="2286000" marR="0" rtl="0" algn="l">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5pPr>
            <a:lvl6pPr indent="-228600" lvl="5" marL="2743200" marR="0" rtl="0" algn="l">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6pPr>
            <a:lvl7pPr indent="-228600" lvl="6" marL="3200400" marR="0" rtl="0" algn="l">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7pPr>
            <a:lvl8pPr indent="-228600" lvl="7" marL="3657600" marR="0" rtl="0" algn="l">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8pPr>
            <a:lvl9pPr indent="-228600" lvl="8" marL="4114800" marR="0" rtl="0" algn="l">
              <a:spcBef>
                <a:spcPts val="180"/>
              </a:spcBef>
              <a:spcAft>
                <a:spcPts val="0"/>
              </a:spcAft>
              <a:buClr>
                <a:schemeClr val="lt1"/>
              </a:buClr>
              <a:buSzPts val="900"/>
              <a:buFont typeface="Arial"/>
              <a:buNone/>
              <a:defRPr b="0" i="0" sz="900" u="none" cap="none" strike="noStrike">
                <a:solidFill>
                  <a:schemeClr val="lt1"/>
                </a:solidFill>
                <a:latin typeface="Calibri"/>
                <a:ea typeface="Calibri"/>
                <a:cs typeface="Calibri"/>
                <a:sym typeface="Calibri"/>
              </a:defRPr>
            </a:lvl9pPr>
          </a:lstStyle>
          <a:p/>
        </p:txBody>
      </p:sp>
      <p:sp>
        <p:nvSpPr>
          <p:cNvPr id="65" name="Shape 65"/>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66" name="Shape 66"/>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67" name="Shape 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5" name="Shape 5"/>
        <p:cNvGrpSpPr/>
        <p:nvPr/>
      </p:nvGrpSpPr>
      <p:grpSpPr>
        <a:xfrm>
          <a:off x="0" y="0"/>
          <a:ext cx="0" cy="0"/>
          <a:chOff x="0" y="0"/>
          <a:chExt cx="0" cy="0"/>
        </a:xfrm>
      </p:grpSpPr>
      <p:sp>
        <p:nvSpPr>
          <p:cNvPr id="6" name="Shape 6"/>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Shape 7"/>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8" name="Shape 8"/>
          <p:cNvSpPr txBox="1"/>
          <p:nvPr>
            <p:ph idx="10" type="dt"/>
          </p:nvPr>
        </p:nvSpPr>
        <p:spPr>
          <a:xfrm>
            <a:off x="457200" y="6356350"/>
            <a:ext cx="2133600" cy="365125"/>
          </a:xfrm>
          <a:prstGeom prst="rect">
            <a:avLst/>
          </a:prstGeom>
          <a:noFill/>
          <a:ln>
            <a:noFill/>
          </a:ln>
        </p:spPr>
        <p:txBody>
          <a:bodyPr anchorCtr="0" anchor="ctr" bIns="91425" lIns="91425" spcFirstLastPara="1" rIns="91425" wrap="square" tIns="91425"/>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9" name="Shape 9"/>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0" name="Shape 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4.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1.png"/><Relationship Id="rId4" Type="http://schemas.openxmlformats.org/officeDocument/2006/relationships/image" Target="../media/image41.png"/><Relationship Id="rId5"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5.png"/><Relationship Id="rId4" Type="http://schemas.openxmlformats.org/officeDocument/2006/relationships/image" Target="../media/image19.png"/><Relationship Id="rId5"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2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2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23.png"/><Relationship Id="rId4" Type="http://schemas.openxmlformats.org/officeDocument/2006/relationships/image" Target="../media/image30.png"/><Relationship Id="rId11" Type="http://schemas.openxmlformats.org/officeDocument/2006/relationships/image" Target="../media/image31.png"/><Relationship Id="rId10" Type="http://schemas.openxmlformats.org/officeDocument/2006/relationships/image" Target="../media/image28.png"/><Relationship Id="rId12" Type="http://schemas.openxmlformats.org/officeDocument/2006/relationships/image" Target="../media/image29.png"/><Relationship Id="rId9" Type="http://schemas.openxmlformats.org/officeDocument/2006/relationships/image" Target="../media/image33.png"/><Relationship Id="rId5" Type="http://schemas.openxmlformats.org/officeDocument/2006/relationships/image" Target="../media/image3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3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Shape 8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4400"/>
              <a:buFont typeface="Calibri"/>
              <a:buNone/>
            </a:pPr>
            <a:r>
              <a:t/>
            </a:r>
            <a:endParaRPr b="0" i="0" sz="4400" u="none" cap="none" strike="noStrike">
              <a:solidFill>
                <a:schemeClr val="lt1"/>
              </a:solidFill>
              <a:latin typeface="Calibri"/>
              <a:ea typeface="Calibri"/>
              <a:cs typeface="Calibri"/>
              <a:sym typeface="Calibri"/>
            </a:endParaRPr>
          </a:p>
        </p:txBody>
      </p:sp>
      <p:pic>
        <p:nvPicPr>
          <p:cNvPr id="85" name="Shape 85"/>
          <p:cNvPicPr preferRelativeResize="0"/>
          <p:nvPr>
            <p:ph idx="1" type="body"/>
          </p:nvPr>
        </p:nvPicPr>
        <p:blipFill rotWithShape="1">
          <a:blip r:embed="rId3">
            <a:alphaModFix/>
          </a:blip>
          <a:srcRect b="0" l="-509" r="-509" t="0"/>
          <a:stretch/>
        </p:blipFill>
        <p:spPr>
          <a:xfrm>
            <a:off x="-118827" y="933998"/>
            <a:ext cx="9378743" cy="515794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Shape 147"/>
          <p:cNvSpPr txBox="1"/>
          <p:nvPr>
            <p:ph type="title"/>
          </p:nvPr>
        </p:nvSpPr>
        <p:spPr>
          <a:xfrm>
            <a:off x="457200" y="274638"/>
            <a:ext cx="8229600" cy="169415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3959"/>
              <a:buFont typeface="Calibri"/>
              <a:buNone/>
            </a:pPr>
            <a:r>
              <a:rPr b="0" i="0" lang="en-US" sz="3959" u="none" cap="none" strike="noStrike">
                <a:solidFill>
                  <a:schemeClr val="lt1"/>
                </a:solidFill>
                <a:latin typeface="Calibri"/>
                <a:ea typeface="Calibri"/>
                <a:cs typeface="Calibri"/>
                <a:sym typeface="Calibri"/>
              </a:rPr>
              <a:t>This process have been observed in Western Christianity to proceed in 4 generations in the following way.</a:t>
            </a:r>
            <a:endParaRPr b="0" i="0" sz="3959" u="none" cap="none" strike="noStrike">
              <a:solidFill>
                <a:schemeClr val="lt1"/>
              </a:solidFill>
              <a:latin typeface="Calibri"/>
              <a:ea typeface="Calibri"/>
              <a:cs typeface="Calibri"/>
              <a:sym typeface="Calibri"/>
            </a:endParaRPr>
          </a:p>
        </p:txBody>
      </p:sp>
      <p:sp>
        <p:nvSpPr>
          <p:cNvPr id="148" name="Shape 148"/>
          <p:cNvSpPr txBox="1"/>
          <p:nvPr>
            <p:ph idx="1" type="body"/>
          </p:nvPr>
        </p:nvSpPr>
        <p:spPr>
          <a:xfrm>
            <a:off x="457200" y="2136773"/>
            <a:ext cx="8229600" cy="398939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The gospel is accepted —&gt;</a:t>
            </a:r>
            <a:endParaRPr/>
          </a:p>
          <a:p>
            <a:pPr indent="-139700" lvl="0" marL="342900" marR="0" rtl="0" algn="l">
              <a:lnSpc>
                <a:spcPct val="90000"/>
              </a:lnSpc>
              <a:spcBef>
                <a:spcPts val="640"/>
              </a:spcBef>
              <a:spcAft>
                <a:spcPts val="0"/>
              </a:spcAft>
              <a:buClr>
                <a:schemeClr val="lt1"/>
              </a:buClr>
              <a:buSzPts val="3200"/>
              <a:buFont typeface="Arial"/>
              <a:buNone/>
            </a:pPr>
            <a:r>
              <a:t/>
            </a:r>
            <a:endParaRPr b="0" i="0" sz="3200" u="none" cap="none" strike="noStrike">
              <a:solidFill>
                <a:schemeClr val="lt1"/>
              </a:solidFill>
              <a:latin typeface="Calibri"/>
              <a:ea typeface="Calibri"/>
              <a:cs typeface="Calibri"/>
              <a:sym typeface="Calibri"/>
            </a:endParaRPr>
          </a:p>
          <a:p>
            <a:pPr indent="-342900" lvl="0" marL="342900" marR="0" rtl="0" algn="l">
              <a:lnSpc>
                <a:spcPct val="90000"/>
              </a:lnSpc>
              <a:spcBef>
                <a:spcPts val="64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The gospel is assumed —&gt;</a:t>
            </a:r>
            <a:endParaRPr/>
          </a:p>
          <a:p>
            <a:pPr indent="-139700" lvl="0" marL="342900" marR="0" rtl="0" algn="l">
              <a:lnSpc>
                <a:spcPct val="90000"/>
              </a:lnSpc>
              <a:spcBef>
                <a:spcPts val="640"/>
              </a:spcBef>
              <a:spcAft>
                <a:spcPts val="0"/>
              </a:spcAft>
              <a:buClr>
                <a:schemeClr val="lt1"/>
              </a:buClr>
              <a:buSzPts val="3200"/>
              <a:buFont typeface="Arial"/>
              <a:buNone/>
            </a:pPr>
            <a:r>
              <a:t/>
            </a:r>
            <a:endParaRPr b="0" i="0" sz="3200" u="none" cap="none" strike="noStrike">
              <a:solidFill>
                <a:schemeClr val="lt1"/>
              </a:solidFill>
              <a:latin typeface="Calibri"/>
              <a:ea typeface="Calibri"/>
              <a:cs typeface="Calibri"/>
              <a:sym typeface="Calibri"/>
            </a:endParaRPr>
          </a:p>
          <a:p>
            <a:pPr indent="-342900" lvl="0" marL="342900" marR="0" rtl="0" algn="l">
              <a:lnSpc>
                <a:spcPct val="90000"/>
              </a:lnSpc>
              <a:spcBef>
                <a:spcPts val="64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The gospel is confused —&gt;</a:t>
            </a:r>
            <a:endParaRPr/>
          </a:p>
          <a:p>
            <a:pPr indent="-139700" lvl="0" marL="342900" marR="0" rtl="0" algn="l">
              <a:lnSpc>
                <a:spcPct val="90000"/>
              </a:lnSpc>
              <a:spcBef>
                <a:spcPts val="640"/>
              </a:spcBef>
              <a:spcAft>
                <a:spcPts val="0"/>
              </a:spcAft>
              <a:buClr>
                <a:schemeClr val="lt1"/>
              </a:buClr>
              <a:buSzPts val="3200"/>
              <a:buFont typeface="Arial"/>
              <a:buNone/>
            </a:pPr>
            <a:r>
              <a:t/>
            </a:r>
            <a:endParaRPr b="0" i="0" sz="3200" u="none" cap="none" strike="noStrike">
              <a:solidFill>
                <a:schemeClr val="lt1"/>
              </a:solidFill>
              <a:latin typeface="Calibri"/>
              <a:ea typeface="Calibri"/>
              <a:cs typeface="Calibri"/>
              <a:sym typeface="Calibri"/>
            </a:endParaRPr>
          </a:p>
          <a:p>
            <a:pPr indent="-342900" lvl="0" marL="342900" marR="0" rtl="0" algn="l">
              <a:lnSpc>
                <a:spcPct val="90000"/>
              </a:lnSpc>
              <a:spcBef>
                <a:spcPts val="64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The gospel is lost.</a:t>
            </a:r>
            <a:endParaRPr/>
          </a:p>
          <a:p>
            <a:pPr indent="0" lvl="0" marL="0" marR="0" rtl="0" algn="l">
              <a:lnSpc>
                <a:spcPct val="90000"/>
              </a:lnSpc>
              <a:spcBef>
                <a:spcPts val="640"/>
              </a:spcBef>
              <a:spcAft>
                <a:spcPts val="0"/>
              </a:spcAft>
              <a:buClr>
                <a:schemeClr val="lt1"/>
              </a:buClr>
              <a:buSzPts val="3200"/>
              <a:buFont typeface="Arial"/>
              <a:buNone/>
            </a:pPr>
            <a:r>
              <a:t/>
            </a:r>
            <a:endParaRPr b="0" i="0" sz="32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xEl>
                                              <p:pRg end="0" st="0"/>
                                            </p:txEl>
                                          </p:spTgt>
                                        </p:tgtEl>
                                        <p:attrNameLst>
                                          <p:attrName>style.visibility</p:attrName>
                                        </p:attrNameLst>
                                      </p:cBhvr>
                                      <p:to>
                                        <p:strVal val="visible"/>
                                      </p:to>
                                    </p:set>
                                    <p:animEffect filter="fade" transition="in">
                                      <p:cBhvr>
                                        <p:cTn dur="500"/>
                                        <p:tgtEl>
                                          <p:spTgt spid="14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xEl>
                                              <p:pRg end="1" st="1"/>
                                            </p:txEl>
                                          </p:spTgt>
                                        </p:tgtEl>
                                        <p:attrNameLst>
                                          <p:attrName>style.visibility</p:attrName>
                                        </p:attrNameLst>
                                      </p:cBhvr>
                                      <p:to>
                                        <p:strVal val="visible"/>
                                      </p:to>
                                    </p:set>
                                    <p:animEffect filter="fade" transition="in">
                                      <p:cBhvr>
                                        <p:cTn dur="500"/>
                                        <p:tgtEl>
                                          <p:spTgt spid="14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xEl>
                                              <p:pRg end="2" st="2"/>
                                            </p:txEl>
                                          </p:spTgt>
                                        </p:tgtEl>
                                        <p:attrNameLst>
                                          <p:attrName>style.visibility</p:attrName>
                                        </p:attrNameLst>
                                      </p:cBhvr>
                                      <p:to>
                                        <p:strVal val="visible"/>
                                      </p:to>
                                    </p:set>
                                    <p:animEffect filter="fade" transition="in">
                                      <p:cBhvr>
                                        <p:cTn dur="500"/>
                                        <p:tgtEl>
                                          <p:spTgt spid="14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xEl>
                                              <p:pRg end="3" st="3"/>
                                            </p:txEl>
                                          </p:spTgt>
                                        </p:tgtEl>
                                        <p:attrNameLst>
                                          <p:attrName>style.visibility</p:attrName>
                                        </p:attrNameLst>
                                      </p:cBhvr>
                                      <p:to>
                                        <p:strVal val="visible"/>
                                      </p:to>
                                    </p:set>
                                    <p:animEffect filter="fade" transition="in">
                                      <p:cBhvr>
                                        <p:cTn dur="500"/>
                                        <p:tgtEl>
                                          <p:spTgt spid="14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xEl>
                                              <p:pRg end="4" st="4"/>
                                            </p:txEl>
                                          </p:spTgt>
                                        </p:tgtEl>
                                        <p:attrNameLst>
                                          <p:attrName>style.visibility</p:attrName>
                                        </p:attrNameLst>
                                      </p:cBhvr>
                                      <p:to>
                                        <p:strVal val="visible"/>
                                      </p:to>
                                    </p:set>
                                    <p:animEffect filter="fade" transition="in">
                                      <p:cBhvr>
                                        <p:cTn dur="500"/>
                                        <p:tgtEl>
                                          <p:spTgt spid="14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xEl>
                                              <p:pRg end="5" st="5"/>
                                            </p:txEl>
                                          </p:spTgt>
                                        </p:tgtEl>
                                        <p:attrNameLst>
                                          <p:attrName>style.visibility</p:attrName>
                                        </p:attrNameLst>
                                      </p:cBhvr>
                                      <p:to>
                                        <p:strVal val="visible"/>
                                      </p:to>
                                    </p:set>
                                    <p:animEffect filter="fade" transition="in">
                                      <p:cBhvr>
                                        <p:cTn dur="500"/>
                                        <p:tgtEl>
                                          <p:spTgt spid="14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xEl>
                                              <p:pRg end="6" st="6"/>
                                            </p:txEl>
                                          </p:spTgt>
                                        </p:tgtEl>
                                        <p:attrNameLst>
                                          <p:attrName>style.visibility</p:attrName>
                                        </p:attrNameLst>
                                      </p:cBhvr>
                                      <p:to>
                                        <p:strVal val="visible"/>
                                      </p:to>
                                    </p:set>
                                    <p:animEffect filter="fade" transition="in">
                                      <p:cBhvr>
                                        <p:cTn dur="500"/>
                                        <p:tgtEl>
                                          <p:spTgt spid="14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xEl>
                                              <p:pRg end="7" st="7"/>
                                            </p:txEl>
                                          </p:spTgt>
                                        </p:tgtEl>
                                        <p:attrNameLst>
                                          <p:attrName>style.visibility</p:attrName>
                                        </p:attrNameLst>
                                      </p:cBhvr>
                                      <p:to>
                                        <p:strVal val="visible"/>
                                      </p:to>
                                    </p:set>
                                    <p:animEffect filter="fade" transition="in">
                                      <p:cBhvr>
                                        <p:cTn dur="500"/>
                                        <p:tgtEl>
                                          <p:spTgt spid="148">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Shape 153"/>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54" name="Shape 154"/>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a:spcBef>
                <a:spcPts val="640"/>
              </a:spcBef>
              <a:spcAft>
                <a:spcPts val="0"/>
              </a:spcAft>
              <a:buNone/>
            </a:pPr>
            <a:r>
              <a:t/>
            </a:r>
            <a:endParaRPr/>
          </a:p>
        </p:txBody>
      </p:sp>
      <p:pic>
        <p:nvPicPr>
          <p:cNvPr id="155" name="Shape 155"/>
          <p:cNvPicPr preferRelativeResize="0"/>
          <p:nvPr/>
        </p:nvPicPr>
        <p:blipFill>
          <a:blip r:embed="rId3">
            <a:alphaModFix/>
          </a:blip>
          <a:stretch>
            <a:fillRect/>
          </a:stretch>
        </p:blipFill>
        <p:spPr>
          <a:xfrm>
            <a:off x="1015813" y="0"/>
            <a:ext cx="7112371" cy="685799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Shape 160"/>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61" name="Shape 161"/>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a:spcBef>
                <a:spcPts val="640"/>
              </a:spcBef>
              <a:spcAft>
                <a:spcPts val="0"/>
              </a:spcAft>
              <a:buNone/>
            </a:pPr>
            <a:r>
              <a:t/>
            </a:r>
            <a:endParaRPr/>
          </a:p>
        </p:txBody>
      </p:sp>
      <p:pic>
        <p:nvPicPr>
          <p:cNvPr id="162" name="Shape 162"/>
          <p:cNvPicPr preferRelativeResize="0"/>
          <p:nvPr/>
        </p:nvPicPr>
        <p:blipFill>
          <a:blip r:embed="rId3">
            <a:alphaModFix/>
          </a:blip>
          <a:stretch>
            <a:fillRect/>
          </a:stretch>
        </p:blipFill>
        <p:spPr>
          <a:xfrm>
            <a:off x="0" y="41115"/>
            <a:ext cx="9144000" cy="677577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 name="Shape 166"/>
        <p:cNvGrpSpPr/>
        <p:nvPr/>
      </p:nvGrpSpPr>
      <p:grpSpPr>
        <a:xfrm>
          <a:off x="0" y="0"/>
          <a:ext cx="0" cy="0"/>
          <a:chOff x="0" y="0"/>
          <a:chExt cx="0" cy="0"/>
        </a:xfrm>
      </p:grpSpPr>
      <p:sp>
        <p:nvSpPr>
          <p:cNvPr id="167" name="Shape 167"/>
          <p:cNvSpPr txBox="1"/>
          <p:nvPr>
            <p:ph type="title"/>
          </p:nvPr>
        </p:nvSpPr>
        <p:spPr>
          <a:xfrm>
            <a:off x="259400" y="274650"/>
            <a:ext cx="8673600" cy="2030400"/>
          </a:xfrm>
          <a:prstGeom prst="rect">
            <a:avLst/>
          </a:prstGeom>
        </p:spPr>
        <p:txBody>
          <a:bodyPr anchorCtr="0" anchor="ctr" bIns="91425" lIns="91425" spcFirstLastPara="1" rIns="91425" wrap="square" tIns="91425">
            <a:noAutofit/>
          </a:bodyPr>
          <a:lstStyle/>
          <a:p>
            <a:pPr indent="0" lvl="0" marL="0" algn="l">
              <a:spcBef>
                <a:spcPts val="0"/>
              </a:spcBef>
              <a:spcAft>
                <a:spcPts val="0"/>
              </a:spcAft>
              <a:buNone/>
            </a:pPr>
            <a:r>
              <a:rPr lang="en-US"/>
              <a:t>Do we even work at least as hard at maintaining or making progress in the Gospel as we do in</a:t>
            </a:r>
            <a:endParaRPr/>
          </a:p>
        </p:txBody>
      </p:sp>
      <p:pic>
        <p:nvPicPr>
          <p:cNvPr id="168" name="Shape 168"/>
          <p:cNvPicPr preferRelativeResize="0"/>
          <p:nvPr/>
        </p:nvPicPr>
        <p:blipFill rotWithShape="1">
          <a:blip r:embed="rId3">
            <a:alphaModFix/>
          </a:blip>
          <a:srcRect b="39550" l="10423" r="10192" t="38214"/>
          <a:stretch/>
        </p:blipFill>
        <p:spPr>
          <a:xfrm>
            <a:off x="0" y="2823026"/>
            <a:ext cx="9144000" cy="25613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Shape 173"/>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4400"/>
              <a:buFont typeface="Calibri"/>
              <a:buNone/>
            </a:pPr>
            <a:r>
              <a:t/>
            </a:r>
            <a:endParaRPr b="0" i="0" sz="4400" u="none" cap="none" strike="noStrike">
              <a:solidFill>
                <a:schemeClr val="lt1"/>
              </a:solidFill>
              <a:latin typeface="Calibri"/>
              <a:ea typeface="Calibri"/>
              <a:cs typeface="Calibri"/>
              <a:sym typeface="Calibri"/>
            </a:endParaRPr>
          </a:p>
        </p:txBody>
      </p:sp>
      <p:sp>
        <p:nvSpPr>
          <p:cNvPr id="174" name="Shape 17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SzPts val="3200"/>
              <a:buFont typeface="Arial"/>
              <a:buNone/>
            </a:pPr>
            <a:r>
              <a:t/>
            </a:r>
            <a:endParaRPr b="0" i="0" sz="3200" u="none" cap="none" strike="noStrike">
              <a:solidFill>
                <a:schemeClr val="lt1"/>
              </a:solidFill>
              <a:latin typeface="Calibri"/>
              <a:ea typeface="Calibri"/>
              <a:cs typeface="Calibri"/>
              <a:sym typeface="Calibri"/>
            </a:endParaRPr>
          </a:p>
        </p:txBody>
      </p:sp>
      <p:pic>
        <p:nvPicPr>
          <p:cNvPr id="175" name="Shape 175"/>
          <p:cNvPicPr preferRelativeResize="0"/>
          <p:nvPr/>
        </p:nvPicPr>
        <p:blipFill rotWithShape="1">
          <a:blip r:embed="rId3">
            <a:alphaModFix/>
          </a:blip>
          <a:srcRect b="0" l="16878" r="17319" t="0"/>
          <a:stretch/>
        </p:blipFill>
        <p:spPr>
          <a:xfrm>
            <a:off x="-88289" y="427946"/>
            <a:ext cx="9232289" cy="584588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Shape 18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4400"/>
              <a:buFont typeface="Calibri"/>
              <a:buNone/>
            </a:pPr>
            <a:r>
              <a:t/>
            </a:r>
            <a:endParaRPr b="0" i="0" sz="4400" u="none" cap="none" strike="noStrike">
              <a:solidFill>
                <a:schemeClr val="lt1"/>
              </a:solidFill>
              <a:latin typeface="Calibri"/>
              <a:ea typeface="Calibri"/>
              <a:cs typeface="Calibri"/>
              <a:sym typeface="Calibri"/>
            </a:endParaRPr>
          </a:p>
        </p:txBody>
      </p:sp>
      <p:pic>
        <p:nvPicPr>
          <p:cNvPr id="181" name="Shape 181"/>
          <p:cNvPicPr preferRelativeResize="0"/>
          <p:nvPr>
            <p:ph idx="1" type="body"/>
          </p:nvPr>
        </p:nvPicPr>
        <p:blipFill rotWithShape="1">
          <a:blip r:embed="rId3">
            <a:alphaModFix/>
          </a:blip>
          <a:srcRect b="0" l="-22825" r="-22826" t="0"/>
          <a:stretch/>
        </p:blipFill>
        <p:spPr>
          <a:xfrm>
            <a:off x="-1691367" y="0"/>
            <a:ext cx="12469965" cy="6858000"/>
          </a:xfrm>
          <a:prstGeom prst="rect">
            <a:avLst/>
          </a:prstGeom>
          <a:noFill/>
          <a:ln>
            <a:noFill/>
          </a:ln>
        </p:spPr>
      </p:pic>
      <p:sp>
        <p:nvSpPr>
          <p:cNvPr id="182" name="Shape 182"/>
          <p:cNvSpPr txBox="1"/>
          <p:nvPr/>
        </p:nvSpPr>
        <p:spPr>
          <a:xfrm>
            <a:off x="185537" y="3425586"/>
            <a:ext cx="4032028" cy="212365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6600" u="none" cap="none" strike="noStrike">
                <a:solidFill>
                  <a:srgbClr val="0000FF"/>
                </a:solidFill>
                <a:latin typeface="Arial Black"/>
                <a:ea typeface="Arial Black"/>
                <a:cs typeface="Arial Black"/>
                <a:sym typeface="Arial Black"/>
              </a:rPr>
              <a:t>The GOSPEL</a:t>
            </a:r>
            <a:endParaRPr b="0" i="0" sz="6600" u="none" cap="none" strike="noStrike">
              <a:solidFill>
                <a:srgbClr val="0000FF"/>
              </a:solidFill>
              <a:latin typeface="Arial Black"/>
              <a:ea typeface="Arial Black"/>
              <a:cs typeface="Arial Black"/>
              <a:sym typeface="Arial Black"/>
            </a:endParaRPr>
          </a:p>
        </p:txBody>
      </p:sp>
      <p:sp>
        <p:nvSpPr>
          <p:cNvPr id="183" name="Shape 183"/>
          <p:cNvSpPr txBox="1"/>
          <p:nvPr/>
        </p:nvSpPr>
        <p:spPr>
          <a:xfrm>
            <a:off x="5854334" y="3439170"/>
            <a:ext cx="2173302"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dk1"/>
                </a:solidFill>
                <a:latin typeface="Calibri"/>
                <a:ea typeface="Calibri"/>
                <a:cs typeface="Calibri"/>
                <a:sym typeface="Calibri"/>
              </a:rPr>
              <a:t>You and all you will every become</a:t>
            </a:r>
            <a:endParaRPr b="0" i="0" sz="18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500"/>
                                        <p:tgtEl>
                                          <p:spTgt spid="1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500"/>
                                        <p:tgtEl>
                                          <p:spTgt spid="1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Shape 188"/>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89" name="Shape 189"/>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a:spcBef>
                <a:spcPts val="640"/>
              </a:spcBef>
              <a:spcAft>
                <a:spcPts val="0"/>
              </a:spcAft>
              <a:buNone/>
            </a:pPr>
            <a:r>
              <a:t/>
            </a:r>
            <a:endParaRPr/>
          </a:p>
        </p:txBody>
      </p:sp>
      <p:pic>
        <p:nvPicPr>
          <p:cNvPr id="190" name="Shape 190"/>
          <p:cNvPicPr preferRelativeResize="0"/>
          <p:nvPr/>
        </p:nvPicPr>
        <p:blipFill rotWithShape="1">
          <a:blip r:embed="rId3">
            <a:alphaModFix/>
          </a:blip>
          <a:srcRect b="7586" l="10000" r="41382" t="11962"/>
          <a:stretch/>
        </p:blipFill>
        <p:spPr>
          <a:xfrm>
            <a:off x="781250" y="0"/>
            <a:ext cx="7370878"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1000"/>
                                        <p:tgtEl>
                                          <p:spTgt spid="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Shape 195"/>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96" name="Shape 196"/>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a:spcBef>
                <a:spcPts val="640"/>
              </a:spcBef>
              <a:spcAft>
                <a:spcPts val="0"/>
              </a:spcAft>
              <a:buNone/>
            </a:pPr>
            <a:r>
              <a:t/>
            </a:r>
            <a:endParaRPr/>
          </a:p>
        </p:txBody>
      </p:sp>
      <p:pic>
        <p:nvPicPr>
          <p:cNvPr id="197" name="Shape 197"/>
          <p:cNvPicPr preferRelativeResize="0"/>
          <p:nvPr/>
        </p:nvPicPr>
        <p:blipFill rotWithShape="1">
          <a:blip r:embed="rId3">
            <a:alphaModFix/>
          </a:blip>
          <a:srcRect b="21108" l="32827" r="33517" t="20806"/>
          <a:stretch/>
        </p:blipFill>
        <p:spPr>
          <a:xfrm>
            <a:off x="1010229" y="0"/>
            <a:ext cx="7076485" cy="6857999"/>
          </a:xfrm>
          <a:prstGeom prst="rect">
            <a:avLst/>
          </a:prstGeom>
          <a:noFill/>
          <a:ln>
            <a:noFill/>
          </a:ln>
        </p:spPr>
      </p:pic>
      <p:sp>
        <p:nvSpPr>
          <p:cNvPr id="198" name="Shape 198"/>
          <p:cNvSpPr/>
          <p:nvPr/>
        </p:nvSpPr>
        <p:spPr>
          <a:xfrm>
            <a:off x="4787300" y="2708725"/>
            <a:ext cx="1937700" cy="1728900"/>
          </a:xfrm>
          <a:prstGeom prst="rect">
            <a:avLst/>
          </a:prstGeom>
          <a:solidFill>
            <a:srgbClr val="000000"/>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Shape 203"/>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04" name="Shape 204"/>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a:spcBef>
                <a:spcPts val="640"/>
              </a:spcBef>
              <a:spcAft>
                <a:spcPts val="0"/>
              </a:spcAft>
              <a:buNone/>
            </a:pPr>
            <a:r>
              <a:t/>
            </a:r>
            <a:endParaRPr/>
          </a:p>
        </p:txBody>
      </p:sp>
      <p:pic>
        <p:nvPicPr>
          <p:cNvPr id="205" name="Shape 205"/>
          <p:cNvPicPr preferRelativeResize="0"/>
          <p:nvPr/>
        </p:nvPicPr>
        <p:blipFill>
          <a:blip r:embed="rId3">
            <a:alphaModFix/>
          </a:blip>
          <a:stretch>
            <a:fillRect/>
          </a:stretch>
        </p:blipFill>
        <p:spPr>
          <a:xfrm>
            <a:off x="-1" y="1518423"/>
            <a:ext cx="9144000" cy="382116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Shape 21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4400"/>
              <a:buFont typeface="Calibri"/>
              <a:buNone/>
            </a:pPr>
            <a:r>
              <a:t/>
            </a:r>
            <a:endParaRPr b="0" i="0" sz="4400" u="none" cap="none" strike="noStrike">
              <a:solidFill>
                <a:schemeClr val="lt1"/>
              </a:solidFill>
              <a:latin typeface="Calibri"/>
              <a:ea typeface="Calibri"/>
              <a:cs typeface="Calibri"/>
              <a:sym typeface="Calibri"/>
            </a:endParaRPr>
          </a:p>
        </p:txBody>
      </p:sp>
      <p:pic>
        <p:nvPicPr>
          <p:cNvPr id="211" name="Shape 211"/>
          <p:cNvPicPr preferRelativeResize="0"/>
          <p:nvPr>
            <p:ph idx="1" type="body"/>
          </p:nvPr>
        </p:nvPicPr>
        <p:blipFill rotWithShape="1">
          <a:blip r:embed="rId3">
            <a:alphaModFix/>
          </a:blip>
          <a:srcRect b="1114" l="0" r="0" t="1114"/>
          <a:stretch/>
        </p:blipFill>
        <p:spPr>
          <a:xfrm>
            <a:off x="-532457" y="806330"/>
            <a:ext cx="9673200" cy="5319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Shape 9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4400"/>
              <a:buFont typeface="Calibri"/>
              <a:buNone/>
            </a:pPr>
            <a:r>
              <a:t/>
            </a:r>
            <a:endParaRPr b="0" i="0" sz="4400" u="none" cap="none" strike="noStrike">
              <a:solidFill>
                <a:schemeClr val="lt1"/>
              </a:solidFill>
              <a:latin typeface="Calibri"/>
              <a:ea typeface="Calibri"/>
              <a:cs typeface="Calibri"/>
              <a:sym typeface="Calibri"/>
            </a:endParaRPr>
          </a:p>
        </p:txBody>
      </p:sp>
      <p:sp>
        <p:nvSpPr>
          <p:cNvPr id="91" name="Shape 9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SzPts val="3200"/>
              <a:buFont typeface="Arial"/>
              <a:buNone/>
            </a:pPr>
            <a:r>
              <a:t/>
            </a:r>
            <a:endParaRPr b="0" i="0" sz="3200" u="none" cap="none" strike="noStrike">
              <a:solidFill>
                <a:schemeClr val="lt1"/>
              </a:solidFill>
              <a:latin typeface="Calibri"/>
              <a:ea typeface="Calibri"/>
              <a:cs typeface="Calibri"/>
              <a:sym typeface="Calibri"/>
            </a:endParaRPr>
          </a:p>
        </p:txBody>
      </p:sp>
      <p:pic>
        <p:nvPicPr>
          <p:cNvPr id="92" name="Shape 92"/>
          <p:cNvPicPr preferRelativeResize="0"/>
          <p:nvPr/>
        </p:nvPicPr>
        <p:blipFill rotWithShape="1">
          <a:blip r:embed="rId3">
            <a:alphaModFix/>
          </a:blip>
          <a:srcRect b="0" l="16881" r="17315" t="0"/>
          <a:stretch/>
        </p:blipFill>
        <p:spPr>
          <a:xfrm>
            <a:off x="-88289" y="427946"/>
            <a:ext cx="9232289" cy="584588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Shape 2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4400"/>
              <a:buFont typeface="Calibri"/>
              <a:buNone/>
            </a:pPr>
            <a:r>
              <a:rPr b="0" i="0" lang="en-US" sz="4400" u="none" cap="none" strike="noStrike">
                <a:solidFill>
                  <a:schemeClr val="lt1"/>
                </a:solidFill>
                <a:latin typeface="Calibri"/>
                <a:ea typeface="Calibri"/>
                <a:cs typeface="Calibri"/>
                <a:sym typeface="Calibri"/>
              </a:rPr>
              <a:t>What is the Gospel?</a:t>
            </a:r>
            <a:endParaRPr b="0" i="0" sz="4400" u="none" cap="none" strike="noStrike">
              <a:solidFill>
                <a:schemeClr val="lt1"/>
              </a:solidFill>
              <a:latin typeface="Calibri"/>
              <a:ea typeface="Calibri"/>
              <a:cs typeface="Calibri"/>
              <a:sym typeface="Calibri"/>
            </a:endParaRPr>
          </a:p>
        </p:txBody>
      </p:sp>
      <p:sp>
        <p:nvSpPr>
          <p:cNvPr id="217" name="Shape 217"/>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It is news – good news (eu-angellion)</a:t>
            </a:r>
            <a:endParaRPr/>
          </a:p>
          <a:p>
            <a:pPr indent="-342900" lvl="0" marL="342900" marR="0" rtl="0" algn="l">
              <a:spcBef>
                <a:spcPts val="64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It is news about what God has done</a:t>
            </a:r>
            <a:endParaRPr/>
          </a:p>
          <a:p>
            <a:pPr indent="-342900" lvl="0" marL="342900" marR="0" rtl="0" algn="l">
              <a:spcBef>
                <a:spcPts val="64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It is news about what God has done for sinful men and women</a:t>
            </a:r>
            <a:endParaRPr/>
          </a:p>
          <a:p>
            <a:pPr indent="-342900" lvl="0" marL="342900" marR="0" rtl="0" algn="l">
              <a:spcBef>
                <a:spcPts val="640"/>
              </a:spcBef>
              <a:spcAft>
                <a:spcPts val="0"/>
              </a:spcAft>
              <a:buClr>
                <a:schemeClr val="lt1"/>
              </a:buClr>
              <a:buSzPts val="3200"/>
              <a:buFont typeface="Arial"/>
              <a:buChar char="•"/>
            </a:pPr>
            <a:r>
              <a:rPr b="0" i="0" lang="en-US" sz="3200" u="none" cap="none" strike="noStrike">
                <a:solidFill>
                  <a:schemeClr val="lt1"/>
                </a:solidFill>
                <a:latin typeface="Calibri"/>
                <a:ea typeface="Calibri"/>
                <a:cs typeface="Calibri"/>
                <a:sym typeface="Calibri"/>
              </a:rPr>
              <a:t>It is news about what God has done for sinful men and women in and through the person of Jesus Christ, God the Son.</a:t>
            </a:r>
            <a:endParaRPr b="0" i="0" sz="32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xEl>
                                              <p:pRg end="0" st="0"/>
                                            </p:txEl>
                                          </p:spTgt>
                                        </p:tgtEl>
                                        <p:attrNameLst>
                                          <p:attrName>style.visibility</p:attrName>
                                        </p:attrNameLst>
                                      </p:cBhvr>
                                      <p:to>
                                        <p:strVal val="visible"/>
                                      </p:to>
                                    </p:set>
                                    <p:animEffect filter="fade" transition="in">
                                      <p:cBhvr>
                                        <p:cTn dur="1000"/>
                                        <p:tgtEl>
                                          <p:spTgt spid="21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xEl>
                                              <p:pRg end="1" st="1"/>
                                            </p:txEl>
                                          </p:spTgt>
                                        </p:tgtEl>
                                        <p:attrNameLst>
                                          <p:attrName>style.visibility</p:attrName>
                                        </p:attrNameLst>
                                      </p:cBhvr>
                                      <p:to>
                                        <p:strVal val="visible"/>
                                      </p:to>
                                    </p:set>
                                    <p:animEffect filter="fade" transition="in">
                                      <p:cBhvr>
                                        <p:cTn dur="1000"/>
                                        <p:tgtEl>
                                          <p:spTgt spid="21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xEl>
                                              <p:pRg end="2" st="2"/>
                                            </p:txEl>
                                          </p:spTgt>
                                        </p:tgtEl>
                                        <p:attrNameLst>
                                          <p:attrName>style.visibility</p:attrName>
                                        </p:attrNameLst>
                                      </p:cBhvr>
                                      <p:to>
                                        <p:strVal val="visible"/>
                                      </p:to>
                                    </p:set>
                                    <p:animEffect filter="fade" transition="in">
                                      <p:cBhvr>
                                        <p:cTn dur="1000"/>
                                        <p:tgtEl>
                                          <p:spTgt spid="21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
                                            <p:txEl>
                                              <p:pRg end="3" st="3"/>
                                            </p:txEl>
                                          </p:spTgt>
                                        </p:tgtEl>
                                        <p:attrNameLst>
                                          <p:attrName>style.visibility</p:attrName>
                                        </p:attrNameLst>
                                      </p:cBhvr>
                                      <p:to>
                                        <p:strVal val="visible"/>
                                      </p:to>
                                    </p:set>
                                    <p:animEffect filter="fade" transition="in">
                                      <p:cBhvr>
                                        <p:cTn dur="1000"/>
                                        <p:tgtEl>
                                          <p:spTgt spid="21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grpSp>
        <p:nvGrpSpPr>
          <p:cNvPr id="222" name="Shape 222"/>
          <p:cNvGrpSpPr/>
          <p:nvPr/>
        </p:nvGrpSpPr>
        <p:grpSpPr>
          <a:xfrm>
            <a:off x="7055818" y="3682238"/>
            <a:ext cx="2016000" cy="2997000"/>
            <a:chOff x="7055818" y="3682238"/>
            <a:chExt cx="2016000" cy="2997000"/>
          </a:xfrm>
        </p:grpSpPr>
        <p:sp>
          <p:nvSpPr>
            <p:cNvPr id="223" name="Shape 223"/>
            <p:cNvSpPr/>
            <p:nvPr/>
          </p:nvSpPr>
          <p:spPr>
            <a:xfrm>
              <a:off x="7794996" y="3682238"/>
              <a:ext cx="591300" cy="2997000"/>
            </a:xfrm>
            <a:prstGeom prst="rect">
              <a:avLst/>
            </a:prstGeom>
            <a:solidFill>
              <a:srgbClr val="494429"/>
            </a:solidFill>
            <a:ln>
              <a:noFill/>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4" name="Shape 224"/>
            <p:cNvSpPr/>
            <p:nvPr/>
          </p:nvSpPr>
          <p:spPr>
            <a:xfrm rot="-5400000">
              <a:off x="7768168" y="3655294"/>
              <a:ext cx="591300" cy="2016000"/>
            </a:xfrm>
            <a:prstGeom prst="rect">
              <a:avLst/>
            </a:prstGeom>
            <a:solidFill>
              <a:srgbClr val="494429"/>
            </a:solidFill>
            <a:ln>
              <a:noFill/>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225" name="Shape 225"/>
          <p:cNvSpPr/>
          <p:nvPr/>
        </p:nvSpPr>
        <p:spPr>
          <a:xfrm>
            <a:off x="7641999" y="4262547"/>
            <a:ext cx="843600" cy="843600"/>
          </a:xfrm>
          <a:prstGeom prst="ellipse">
            <a:avLst/>
          </a:prstGeom>
          <a:solidFill>
            <a:srgbClr val="FFFFFF"/>
          </a:solidFill>
          <a:ln cap="flat" cmpd="sng" w="9525">
            <a:solidFill>
              <a:srgbClr val="FFFF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u="none" cap="none" strike="noStrike">
                <a:solidFill>
                  <a:srgbClr val="0000FF"/>
                </a:solidFill>
                <a:latin typeface="Arial Black"/>
                <a:ea typeface="Arial Black"/>
                <a:cs typeface="Arial Black"/>
                <a:sym typeface="Arial Black"/>
              </a:rPr>
              <a:t>God the Son</a:t>
            </a:r>
            <a:endParaRPr b="1" i="0" u="none" cap="none" strike="noStrike">
              <a:solidFill>
                <a:srgbClr val="0000FF"/>
              </a:solidFill>
              <a:latin typeface="Arial Black"/>
              <a:ea typeface="Arial Black"/>
              <a:cs typeface="Arial Black"/>
              <a:sym typeface="Arial Black"/>
            </a:endParaRPr>
          </a:p>
        </p:txBody>
      </p:sp>
      <p:sp>
        <p:nvSpPr>
          <p:cNvPr id="226" name="Shape 226"/>
          <p:cNvSpPr/>
          <p:nvPr/>
        </p:nvSpPr>
        <p:spPr>
          <a:xfrm>
            <a:off x="255354" y="3742712"/>
            <a:ext cx="2795400" cy="2681100"/>
          </a:xfrm>
          <a:prstGeom prst="ellipse">
            <a:avLst/>
          </a:prstGeom>
          <a:solidFill>
            <a:srgbClr val="00FF00"/>
          </a:solidFill>
          <a:ln cap="flat" cmpd="sng" w="9525">
            <a:solidFill>
              <a:srgbClr val="4A7DBA"/>
            </a:solidFill>
            <a:prstDash val="dash"/>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i="0" lang="en-US" sz="2400" u="none" cap="none" strike="noStrike">
                <a:solidFill>
                  <a:schemeClr val="lt1"/>
                </a:solidFill>
                <a:latin typeface="Arial Black"/>
                <a:ea typeface="Arial Black"/>
                <a:cs typeface="Arial Black"/>
                <a:sym typeface="Arial Black"/>
              </a:rPr>
              <a:t>The World and the Universe</a:t>
            </a:r>
            <a:endParaRPr i="0" sz="2400" u="none" cap="none" strike="noStrike">
              <a:solidFill>
                <a:schemeClr val="lt1"/>
              </a:solidFill>
              <a:latin typeface="Arial Black"/>
              <a:ea typeface="Arial Black"/>
              <a:cs typeface="Arial Black"/>
              <a:sym typeface="Arial Black"/>
            </a:endParaRPr>
          </a:p>
        </p:txBody>
      </p:sp>
      <p:sp>
        <p:nvSpPr>
          <p:cNvPr id="227" name="Shape 227"/>
          <p:cNvSpPr/>
          <p:nvPr/>
        </p:nvSpPr>
        <p:spPr>
          <a:xfrm>
            <a:off x="255354" y="3742712"/>
            <a:ext cx="2795400" cy="2681100"/>
          </a:xfrm>
          <a:prstGeom prst="ellipse">
            <a:avLst/>
          </a:prstGeom>
          <a:solidFill>
            <a:srgbClr val="999999"/>
          </a:solidFill>
          <a:ln cap="flat" cmpd="sng" w="9525">
            <a:solidFill>
              <a:srgbClr val="4A7DBA"/>
            </a:solidFill>
            <a:prstDash val="dash"/>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i="0" lang="en-US" sz="2400" u="none" cap="none" strike="noStrike">
                <a:solidFill>
                  <a:schemeClr val="lt1"/>
                </a:solidFill>
                <a:latin typeface="Arial Black"/>
                <a:ea typeface="Arial Black"/>
                <a:cs typeface="Arial Black"/>
                <a:sym typeface="Arial Black"/>
              </a:rPr>
              <a:t>The World and the Universe</a:t>
            </a:r>
            <a:endParaRPr i="0" sz="2400" u="none" cap="none" strike="noStrike">
              <a:solidFill>
                <a:schemeClr val="lt1"/>
              </a:solidFill>
              <a:latin typeface="Arial Black"/>
              <a:ea typeface="Arial Black"/>
              <a:cs typeface="Arial Black"/>
              <a:sym typeface="Arial Black"/>
            </a:endParaRPr>
          </a:p>
        </p:txBody>
      </p:sp>
      <p:sp>
        <p:nvSpPr>
          <p:cNvPr id="228" name="Shape 228"/>
          <p:cNvSpPr/>
          <p:nvPr/>
        </p:nvSpPr>
        <p:spPr>
          <a:xfrm>
            <a:off x="845273" y="4179632"/>
            <a:ext cx="1700100" cy="1666500"/>
          </a:xfrm>
          <a:prstGeom prst="ellipse">
            <a:avLst/>
          </a:prstGeom>
          <a:solidFill>
            <a:srgbClr val="00EA00"/>
          </a:solidFill>
          <a:ln cap="flat" cmpd="sng" w="114300">
            <a:solidFill>
              <a:srgbClr val="FFFF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lt1"/>
                </a:solidFill>
                <a:latin typeface="Avenir"/>
                <a:ea typeface="Avenir"/>
                <a:cs typeface="Avenir"/>
                <a:sym typeface="Avenir"/>
              </a:rPr>
              <a:t>Mankind</a:t>
            </a:r>
            <a:endParaRPr b="0" i="0" sz="1800" u="none" cap="none" strike="noStrike">
              <a:solidFill>
                <a:schemeClr val="lt1"/>
              </a:solidFill>
              <a:latin typeface="Avenir"/>
              <a:ea typeface="Avenir"/>
              <a:cs typeface="Avenir"/>
              <a:sym typeface="Avenir"/>
            </a:endParaRPr>
          </a:p>
        </p:txBody>
      </p:sp>
      <p:sp>
        <p:nvSpPr>
          <p:cNvPr id="229" name="Shape 229"/>
          <p:cNvSpPr/>
          <p:nvPr/>
        </p:nvSpPr>
        <p:spPr>
          <a:xfrm>
            <a:off x="841248" y="4179628"/>
            <a:ext cx="1700100" cy="1666500"/>
          </a:xfrm>
          <a:prstGeom prst="ellipse">
            <a:avLst/>
          </a:prstGeom>
          <a:solidFill>
            <a:srgbClr val="000000"/>
          </a:solidFill>
          <a:ln cap="flat" cmpd="sng" w="9525">
            <a:solidFill>
              <a:srgbClr val="4A7DBA"/>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lt1"/>
                </a:solidFill>
                <a:latin typeface="Avenir"/>
                <a:ea typeface="Avenir"/>
                <a:cs typeface="Avenir"/>
                <a:sym typeface="Avenir"/>
              </a:rPr>
              <a:t>Mankind</a:t>
            </a:r>
            <a:endParaRPr b="0" i="0" sz="1800" u="none" cap="none" strike="noStrike">
              <a:solidFill>
                <a:schemeClr val="lt1"/>
              </a:solidFill>
              <a:latin typeface="Avenir"/>
              <a:ea typeface="Avenir"/>
              <a:cs typeface="Avenir"/>
              <a:sym typeface="Avenir"/>
            </a:endParaRPr>
          </a:p>
        </p:txBody>
      </p:sp>
      <p:pic>
        <p:nvPicPr>
          <p:cNvPr id="230" name="Shape 230"/>
          <p:cNvPicPr preferRelativeResize="0"/>
          <p:nvPr/>
        </p:nvPicPr>
        <p:blipFill rotWithShape="1">
          <a:blip r:embed="rId3">
            <a:alphaModFix/>
          </a:blip>
          <a:srcRect b="0" l="0" r="0" t="0"/>
          <a:stretch/>
        </p:blipFill>
        <p:spPr>
          <a:xfrm>
            <a:off x="4950781" y="4663273"/>
            <a:ext cx="1780906" cy="2194728"/>
          </a:xfrm>
          <a:prstGeom prst="rect">
            <a:avLst/>
          </a:prstGeom>
          <a:noFill/>
          <a:ln>
            <a:noFill/>
          </a:ln>
        </p:spPr>
      </p:pic>
      <p:sp>
        <p:nvSpPr>
          <p:cNvPr id="231" name="Shape 23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4400"/>
              <a:buFont typeface="Calibri"/>
              <a:buNone/>
            </a:pPr>
            <a:r>
              <a:t/>
            </a:r>
            <a:endParaRPr b="0" i="0" sz="4400" u="none" cap="none" strike="noStrike">
              <a:solidFill>
                <a:schemeClr val="lt1"/>
              </a:solidFill>
              <a:latin typeface="Calibri"/>
              <a:ea typeface="Calibri"/>
              <a:cs typeface="Calibri"/>
              <a:sym typeface="Calibri"/>
            </a:endParaRPr>
          </a:p>
        </p:txBody>
      </p:sp>
      <p:sp>
        <p:nvSpPr>
          <p:cNvPr id="232" name="Shape 232"/>
          <p:cNvSpPr/>
          <p:nvPr/>
        </p:nvSpPr>
        <p:spPr>
          <a:xfrm>
            <a:off x="3689183" y="73913"/>
            <a:ext cx="1700100" cy="1666500"/>
          </a:xfrm>
          <a:prstGeom prst="ellipse">
            <a:avLst/>
          </a:prstGeom>
          <a:gradFill>
            <a:gsLst>
              <a:gs pos="0">
                <a:srgbClr val="2D5C97"/>
              </a:gs>
              <a:gs pos="80000">
                <a:srgbClr val="3C7AC5"/>
              </a:gs>
              <a:gs pos="100000">
                <a:srgbClr val="397BC9"/>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lt1"/>
                </a:solidFill>
                <a:latin typeface="Avenir"/>
                <a:ea typeface="Avenir"/>
                <a:cs typeface="Avenir"/>
                <a:sym typeface="Avenir"/>
              </a:rPr>
              <a:t>The Triune GOD</a:t>
            </a:r>
            <a:endParaRPr b="0" i="0" sz="1800" u="none" cap="none" strike="noStrike">
              <a:solidFill>
                <a:schemeClr val="lt1"/>
              </a:solidFill>
              <a:latin typeface="Avenir"/>
              <a:ea typeface="Avenir"/>
              <a:cs typeface="Avenir"/>
              <a:sym typeface="Avenir"/>
            </a:endParaRPr>
          </a:p>
        </p:txBody>
      </p:sp>
      <p:sp>
        <p:nvSpPr>
          <p:cNvPr id="233" name="Shape 233"/>
          <p:cNvSpPr/>
          <p:nvPr/>
        </p:nvSpPr>
        <p:spPr>
          <a:xfrm rot="-3218663">
            <a:off x="1903835" y="2217658"/>
            <a:ext cx="2560243" cy="1134646"/>
          </a:xfrm>
          <a:prstGeom prst="leftArrow">
            <a:avLst>
              <a:gd fmla="val 50000" name="adj1"/>
              <a:gd fmla="val 50000" name="adj2"/>
            </a:avLst>
          </a:prstGeom>
          <a:solidFill>
            <a:srgbClr val="800000"/>
          </a:solidFill>
          <a:ln cap="flat" cmpd="sng" w="9525">
            <a:solidFill>
              <a:srgbClr val="4A7DBA"/>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lt1"/>
                </a:solidFill>
                <a:latin typeface="Calibri"/>
                <a:ea typeface="Calibri"/>
                <a:cs typeface="Calibri"/>
                <a:sym typeface="Calibri"/>
              </a:rPr>
              <a:t>Created</a:t>
            </a:r>
            <a:endParaRPr b="0" i="0" sz="1800" u="none" cap="none" strike="noStrike">
              <a:solidFill>
                <a:schemeClr val="lt1"/>
              </a:solidFill>
              <a:latin typeface="Calibri"/>
              <a:ea typeface="Calibri"/>
              <a:cs typeface="Calibri"/>
              <a:sym typeface="Calibri"/>
            </a:endParaRPr>
          </a:p>
        </p:txBody>
      </p:sp>
      <p:sp>
        <p:nvSpPr>
          <p:cNvPr id="234" name="Shape 234"/>
          <p:cNvSpPr/>
          <p:nvPr/>
        </p:nvSpPr>
        <p:spPr>
          <a:xfrm>
            <a:off x="0" y="2190528"/>
            <a:ext cx="9144000" cy="1216200"/>
          </a:xfrm>
          <a:prstGeom prst="rect">
            <a:avLst/>
          </a:prstGeom>
          <a:solidFill>
            <a:srgbClr val="FF0000"/>
          </a:solidFill>
          <a:ln cap="flat" cmpd="sng" w="9525">
            <a:solidFill>
              <a:srgbClr val="4A7DBA"/>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8000" u="none" cap="none" strike="noStrike">
                <a:solidFill>
                  <a:schemeClr val="lt1"/>
                </a:solidFill>
                <a:latin typeface="Calibri"/>
                <a:ea typeface="Calibri"/>
                <a:cs typeface="Calibri"/>
                <a:sym typeface="Calibri"/>
              </a:rPr>
              <a:t>WAR</a:t>
            </a:r>
            <a:endParaRPr b="0" i="0" sz="8000" u="none" cap="none" strike="noStrike">
              <a:solidFill>
                <a:schemeClr val="lt1"/>
              </a:solidFill>
              <a:latin typeface="Calibri"/>
              <a:ea typeface="Calibri"/>
              <a:cs typeface="Calibri"/>
              <a:sym typeface="Calibri"/>
            </a:endParaRPr>
          </a:p>
        </p:txBody>
      </p:sp>
      <p:sp>
        <p:nvSpPr>
          <p:cNvPr id="235" name="Shape 235"/>
          <p:cNvSpPr/>
          <p:nvPr/>
        </p:nvSpPr>
        <p:spPr>
          <a:xfrm rot="5400000">
            <a:off x="3979848" y="4174436"/>
            <a:ext cx="2103300" cy="2684400"/>
          </a:xfrm>
          <a:prstGeom prst="bentArrow">
            <a:avLst>
              <a:gd fmla="val 25000" name="adj1"/>
              <a:gd fmla="val 25000" name="adj2"/>
              <a:gd fmla="val 25000" name="adj3"/>
              <a:gd fmla="val 43750" name="adj4"/>
            </a:avLst>
          </a:prstGeom>
          <a:solidFill>
            <a:srgbClr val="494429"/>
          </a:solidFill>
          <a:ln cap="flat" cmpd="sng" w="9525">
            <a:solidFill>
              <a:srgbClr val="4A7DBA"/>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6" name="Shape 236"/>
          <p:cNvSpPr txBox="1"/>
          <p:nvPr/>
        </p:nvSpPr>
        <p:spPr>
          <a:xfrm>
            <a:off x="3689175" y="4464978"/>
            <a:ext cx="2684400" cy="1038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lt1"/>
                </a:solidFill>
                <a:latin typeface="Calibri"/>
                <a:ea typeface="Calibri"/>
                <a:cs typeface="Calibri"/>
                <a:sym typeface="Calibri"/>
              </a:rPr>
              <a:t>God’s Wrath</a:t>
            </a:r>
            <a:endParaRPr b="0" i="0" sz="1800" u="none" cap="none" strike="noStrike">
              <a:solidFill>
                <a:schemeClr val="lt1"/>
              </a:solidFill>
              <a:latin typeface="Calibri"/>
              <a:ea typeface="Calibri"/>
              <a:cs typeface="Calibri"/>
              <a:sym typeface="Calibri"/>
            </a:endParaRPr>
          </a:p>
        </p:txBody>
      </p:sp>
      <p:pic>
        <p:nvPicPr>
          <p:cNvPr id="237" name="Shape 237"/>
          <p:cNvPicPr preferRelativeResize="0"/>
          <p:nvPr/>
        </p:nvPicPr>
        <p:blipFill rotWithShape="1">
          <a:blip r:embed="rId4">
            <a:alphaModFix/>
          </a:blip>
          <a:srcRect b="0" l="0" r="0" t="0"/>
          <a:stretch/>
        </p:blipFill>
        <p:spPr>
          <a:xfrm>
            <a:off x="3324252" y="4262532"/>
            <a:ext cx="843626" cy="843626"/>
          </a:xfrm>
          <a:prstGeom prst="rect">
            <a:avLst/>
          </a:prstGeom>
          <a:noFill/>
          <a:ln>
            <a:noFill/>
          </a:ln>
        </p:spPr>
      </p:pic>
      <p:sp>
        <p:nvSpPr>
          <p:cNvPr id="238" name="Shape 238"/>
          <p:cNvSpPr/>
          <p:nvPr/>
        </p:nvSpPr>
        <p:spPr>
          <a:xfrm>
            <a:off x="4527249" y="994326"/>
            <a:ext cx="726600" cy="658500"/>
          </a:xfrm>
          <a:prstGeom prst="ellipse">
            <a:avLst/>
          </a:prstGeom>
          <a:solidFill>
            <a:srgbClr val="FF9900"/>
          </a:solidFill>
          <a:ln cap="flat" cmpd="sng" w="9525">
            <a:solidFill>
              <a:srgbClr val="4A7DBA"/>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200" u="none" cap="none" strike="noStrike">
                <a:solidFill>
                  <a:schemeClr val="lt1"/>
                </a:solidFill>
                <a:latin typeface="Arial Black"/>
                <a:ea typeface="Arial Black"/>
                <a:cs typeface="Arial Black"/>
                <a:sym typeface="Arial Black"/>
              </a:rPr>
              <a:t>God the Son</a:t>
            </a:r>
            <a:endParaRPr b="1" i="0" sz="1200" u="none" cap="none" strike="noStrike">
              <a:solidFill>
                <a:schemeClr val="lt1"/>
              </a:solidFill>
              <a:latin typeface="Arial Black"/>
              <a:ea typeface="Arial Black"/>
              <a:cs typeface="Arial Black"/>
              <a:sym typeface="Arial Black"/>
            </a:endParaRPr>
          </a:p>
        </p:txBody>
      </p:sp>
      <p:sp>
        <p:nvSpPr>
          <p:cNvPr id="239" name="Shape 239"/>
          <p:cNvSpPr/>
          <p:nvPr/>
        </p:nvSpPr>
        <p:spPr>
          <a:xfrm>
            <a:off x="1124599" y="4179634"/>
            <a:ext cx="843600" cy="843600"/>
          </a:xfrm>
          <a:prstGeom prst="ellipse">
            <a:avLst/>
          </a:prstGeom>
          <a:solidFill>
            <a:srgbClr val="FFFFFF"/>
          </a:solidFill>
          <a:ln cap="flat" cmpd="sng" w="9525">
            <a:solidFill>
              <a:srgbClr val="FFFF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u="none" cap="none" strike="noStrike">
                <a:solidFill>
                  <a:srgbClr val="0000FF"/>
                </a:solidFill>
                <a:latin typeface="Arial Black"/>
                <a:ea typeface="Arial Black"/>
                <a:cs typeface="Arial Black"/>
                <a:sym typeface="Arial Black"/>
              </a:rPr>
              <a:t>God the Son</a:t>
            </a:r>
            <a:endParaRPr b="1" i="0" u="none" cap="none" strike="noStrike">
              <a:solidFill>
                <a:srgbClr val="0000FF"/>
              </a:solidFill>
              <a:latin typeface="Arial Black"/>
              <a:ea typeface="Arial Black"/>
              <a:cs typeface="Arial Black"/>
              <a:sym typeface="Arial Black"/>
            </a:endParaRPr>
          </a:p>
        </p:txBody>
      </p:sp>
      <p:pic>
        <p:nvPicPr>
          <p:cNvPr id="240" name="Shape 240"/>
          <p:cNvPicPr preferRelativeResize="0"/>
          <p:nvPr/>
        </p:nvPicPr>
        <p:blipFill rotWithShape="1">
          <a:blip r:embed="rId3">
            <a:alphaModFix/>
          </a:blip>
          <a:srcRect b="0" l="0" r="0" t="0"/>
          <a:stretch/>
        </p:blipFill>
        <p:spPr>
          <a:xfrm>
            <a:off x="7173348" y="3308559"/>
            <a:ext cx="1780906" cy="2194728"/>
          </a:xfrm>
          <a:prstGeom prst="rect">
            <a:avLst/>
          </a:prstGeom>
          <a:noFill/>
          <a:ln>
            <a:noFill/>
          </a:ln>
        </p:spPr>
      </p:pic>
      <p:pic>
        <p:nvPicPr>
          <p:cNvPr id="241" name="Shape 241"/>
          <p:cNvPicPr preferRelativeResize="0"/>
          <p:nvPr/>
        </p:nvPicPr>
        <p:blipFill rotWithShape="1">
          <a:blip r:embed="rId4">
            <a:alphaModFix/>
          </a:blip>
          <a:srcRect b="0" l="0" r="0" t="0"/>
          <a:stretch/>
        </p:blipFill>
        <p:spPr>
          <a:xfrm>
            <a:off x="7674962" y="4418945"/>
            <a:ext cx="843626" cy="843626"/>
          </a:xfrm>
          <a:prstGeom prst="rect">
            <a:avLst/>
          </a:prstGeom>
          <a:noFill/>
          <a:ln>
            <a:noFill/>
          </a:ln>
        </p:spPr>
      </p:pic>
      <p:sp>
        <p:nvSpPr>
          <p:cNvPr id="242" name="Shape 242"/>
          <p:cNvSpPr/>
          <p:nvPr/>
        </p:nvSpPr>
        <p:spPr>
          <a:xfrm>
            <a:off x="7674974" y="4418959"/>
            <a:ext cx="843600" cy="843600"/>
          </a:xfrm>
          <a:prstGeom prst="ellipse">
            <a:avLst/>
          </a:prstGeom>
          <a:solidFill>
            <a:srgbClr val="FFFFFF"/>
          </a:solidFill>
          <a:ln cap="flat" cmpd="sng" w="9525">
            <a:solidFill>
              <a:srgbClr val="FFFF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u="none" cap="none" strike="noStrike">
                <a:solidFill>
                  <a:srgbClr val="0000FF"/>
                </a:solidFill>
                <a:latin typeface="Arial Black"/>
                <a:ea typeface="Arial Black"/>
                <a:cs typeface="Arial Black"/>
                <a:sym typeface="Arial Black"/>
              </a:rPr>
              <a:t>God the Son</a:t>
            </a:r>
            <a:endParaRPr b="1" i="0" u="none" cap="none" strike="noStrike">
              <a:solidFill>
                <a:srgbClr val="0000FF"/>
              </a:solidFill>
              <a:latin typeface="Arial Black"/>
              <a:ea typeface="Arial Black"/>
              <a:cs typeface="Arial Black"/>
              <a:sym typeface="Arial Black"/>
            </a:endParaRPr>
          </a:p>
        </p:txBody>
      </p:sp>
      <p:sp>
        <p:nvSpPr>
          <p:cNvPr id="243" name="Shape 243"/>
          <p:cNvSpPr/>
          <p:nvPr/>
        </p:nvSpPr>
        <p:spPr>
          <a:xfrm>
            <a:off x="2116743" y="4851421"/>
            <a:ext cx="5994000" cy="658500"/>
          </a:xfrm>
          <a:prstGeom prst="rightArrow">
            <a:avLst>
              <a:gd fmla="val 50000" name="adj1"/>
              <a:gd fmla="val 50000" name="adj2"/>
            </a:avLst>
          </a:prstGeom>
          <a:gradFill>
            <a:gsLst>
              <a:gs pos="0">
                <a:srgbClr val="2D5C97"/>
              </a:gs>
              <a:gs pos="80000">
                <a:srgbClr val="3C7AC5"/>
              </a:gs>
              <a:gs pos="100000">
                <a:srgbClr val="397BC9"/>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800" u="none" cap="none" strike="noStrike">
                <a:solidFill>
                  <a:schemeClr val="lt1"/>
                </a:solidFill>
                <a:latin typeface="Calibri"/>
                <a:ea typeface="Calibri"/>
                <a:cs typeface="Calibri"/>
                <a:sym typeface="Calibri"/>
              </a:rPr>
              <a:t>FAITH/BELIEVE/</a:t>
            </a:r>
            <a:r>
              <a:rPr b="1" lang="en-US" sz="1800">
                <a:solidFill>
                  <a:schemeClr val="lt1"/>
                </a:solidFill>
                <a:latin typeface="Calibri"/>
                <a:ea typeface="Calibri"/>
                <a:cs typeface="Calibri"/>
                <a:sym typeface="Calibri"/>
              </a:rPr>
              <a:t>EMBRACE</a:t>
            </a:r>
            <a:r>
              <a:rPr b="1" i="0" lang="en-US" sz="1800" u="none" cap="none" strike="noStrike">
                <a:solidFill>
                  <a:schemeClr val="lt1"/>
                </a:solidFill>
                <a:latin typeface="Calibri"/>
                <a:ea typeface="Calibri"/>
                <a:cs typeface="Calibri"/>
                <a:sym typeface="Calibri"/>
              </a:rPr>
              <a:t>/</a:t>
            </a:r>
            <a:r>
              <a:rPr b="1" lang="en-US" sz="1800">
                <a:solidFill>
                  <a:schemeClr val="lt1"/>
                </a:solidFill>
                <a:latin typeface="Calibri"/>
                <a:ea typeface="Calibri"/>
                <a:cs typeface="Calibri"/>
                <a:sym typeface="Calibri"/>
              </a:rPr>
              <a:t>TREASURE/SAVOR</a:t>
            </a:r>
            <a:endParaRPr b="1" i="0" sz="1800" u="none" cap="none" strike="noStrike">
              <a:solidFill>
                <a:schemeClr val="lt1"/>
              </a:solidFill>
              <a:latin typeface="Calibri"/>
              <a:ea typeface="Calibri"/>
              <a:cs typeface="Calibri"/>
              <a:sym typeface="Calibri"/>
            </a:endParaRPr>
          </a:p>
        </p:txBody>
      </p:sp>
      <p:sp>
        <p:nvSpPr>
          <p:cNvPr id="244" name="Shape 244"/>
          <p:cNvSpPr/>
          <p:nvPr/>
        </p:nvSpPr>
        <p:spPr>
          <a:xfrm>
            <a:off x="4468749" y="809234"/>
            <a:ext cx="843600" cy="843600"/>
          </a:xfrm>
          <a:prstGeom prst="ellipse">
            <a:avLst/>
          </a:prstGeom>
          <a:solidFill>
            <a:srgbClr val="FFFFFF"/>
          </a:solidFill>
          <a:ln cap="flat" cmpd="sng" w="9525">
            <a:solidFill>
              <a:srgbClr val="FFFFF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u="none" cap="none" strike="noStrike">
                <a:solidFill>
                  <a:srgbClr val="0000FF"/>
                </a:solidFill>
                <a:latin typeface="Arial Black"/>
                <a:ea typeface="Arial Black"/>
                <a:cs typeface="Arial Black"/>
                <a:sym typeface="Arial Black"/>
              </a:rPr>
              <a:t>God the Son</a:t>
            </a:r>
            <a:endParaRPr b="1" i="0" u="none" cap="none" strike="noStrike">
              <a:solidFill>
                <a:srgbClr val="0000FF"/>
              </a:solidFill>
              <a:latin typeface="Arial Black"/>
              <a:ea typeface="Arial Black"/>
              <a:cs typeface="Arial Black"/>
              <a:sym typeface="Arial Black"/>
            </a:endParaRPr>
          </a:p>
        </p:txBody>
      </p:sp>
      <p:sp>
        <p:nvSpPr>
          <p:cNvPr id="245" name="Shape 245"/>
          <p:cNvSpPr/>
          <p:nvPr/>
        </p:nvSpPr>
        <p:spPr>
          <a:xfrm rot="-3424838">
            <a:off x="964880" y="2901286"/>
            <a:ext cx="4806441" cy="658628"/>
          </a:xfrm>
          <a:prstGeom prst="rightArrow">
            <a:avLst>
              <a:gd fmla="val 50000" name="adj1"/>
              <a:gd fmla="val 50000" name="adj2"/>
            </a:avLst>
          </a:prstGeom>
          <a:gradFill>
            <a:gsLst>
              <a:gs pos="0">
                <a:srgbClr val="2D5C97"/>
              </a:gs>
              <a:gs pos="80000">
                <a:srgbClr val="3C7AC5"/>
              </a:gs>
              <a:gs pos="100000">
                <a:srgbClr val="397BC9"/>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800" u="none" cap="none" strike="noStrike">
                <a:solidFill>
                  <a:schemeClr val="lt1"/>
                </a:solidFill>
                <a:latin typeface="Calibri"/>
                <a:ea typeface="Calibri"/>
                <a:cs typeface="Calibri"/>
                <a:sym typeface="Calibri"/>
              </a:rPr>
              <a:t>FAITH/BELIEVE/</a:t>
            </a:r>
            <a:r>
              <a:rPr b="1" lang="en-US" sz="1800">
                <a:solidFill>
                  <a:schemeClr val="lt1"/>
                </a:solidFill>
                <a:latin typeface="Calibri"/>
                <a:ea typeface="Calibri"/>
                <a:cs typeface="Calibri"/>
                <a:sym typeface="Calibri"/>
              </a:rPr>
              <a:t>EMBRACE</a:t>
            </a:r>
            <a:r>
              <a:rPr b="1" i="0" lang="en-US" sz="1800" u="none" cap="none" strike="noStrike">
                <a:solidFill>
                  <a:schemeClr val="lt1"/>
                </a:solidFill>
                <a:latin typeface="Calibri"/>
                <a:ea typeface="Calibri"/>
                <a:cs typeface="Calibri"/>
                <a:sym typeface="Calibri"/>
              </a:rPr>
              <a:t>/</a:t>
            </a:r>
            <a:r>
              <a:rPr b="1" lang="en-US" sz="1800">
                <a:solidFill>
                  <a:schemeClr val="lt1"/>
                </a:solidFill>
                <a:latin typeface="Calibri"/>
                <a:ea typeface="Calibri"/>
                <a:cs typeface="Calibri"/>
                <a:sym typeface="Calibri"/>
              </a:rPr>
              <a:t>TREASURE/SAVOR</a:t>
            </a:r>
            <a:endParaRPr b="1" i="0" sz="1800" u="none" cap="none" strike="noStrike">
              <a:solidFill>
                <a:schemeClr val="lt1"/>
              </a:solidFill>
              <a:latin typeface="Calibri"/>
              <a:ea typeface="Calibri"/>
              <a:cs typeface="Calibri"/>
              <a:sym typeface="Calibri"/>
            </a:endParaRPr>
          </a:p>
        </p:txBody>
      </p:sp>
      <p:sp>
        <p:nvSpPr>
          <p:cNvPr id="246" name="Shape 246"/>
          <p:cNvSpPr/>
          <p:nvPr/>
        </p:nvSpPr>
        <p:spPr>
          <a:xfrm flipH="1" rot="5400000">
            <a:off x="2727866" y="2410034"/>
            <a:ext cx="3685800" cy="1525200"/>
          </a:xfrm>
          <a:prstGeom prst="bentArrow">
            <a:avLst>
              <a:gd fmla="val 25000" name="adj1"/>
              <a:gd fmla="val 25000" name="adj2"/>
              <a:gd fmla="val 25000" name="adj3"/>
              <a:gd fmla="val 43750" name="adj4"/>
            </a:avLst>
          </a:prstGeom>
          <a:solidFill>
            <a:srgbClr val="FFFF00"/>
          </a:solidFill>
          <a:ln cap="flat" cmpd="sng" w="9525">
            <a:solidFill>
              <a:srgbClr val="FFFF00"/>
            </a:solidFill>
            <a:prstDash val="solid"/>
            <a:round/>
            <a:headEnd len="sm" w="sm" type="none"/>
            <a:tailEnd len="sm" w="sm" type="none"/>
          </a:ln>
          <a:effectLst>
            <a:outerShdw blurRad="40000" rotWithShape="0" dir="5400000" dist="23000">
              <a:srgbClr val="000000">
                <a:alpha val="34900"/>
              </a:srgbClr>
            </a:outerShdw>
          </a:effectLst>
        </p:spPr>
        <p:txBody>
          <a:bodyPr anchorCtr="0" anchor="t" bIns="45700" lIns="91425" spcFirstLastPara="1" rIns="91425" wrap="square" tIns="228600">
            <a:noAutofit/>
          </a:bodyPr>
          <a:lstStyle/>
          <a:p>
            <a:pPr indent="0" lvl="0" marL="0" marR="0" rtl="0" algn="ctr">
              <a:spcBef>
                <a:spcPts val="0"/>
              </a:spcBef>
              <a:spcAft>
                <a:spcPts val="0"/>
              </a:spcAft>
              <a:buNone/>
            </a:pPr>
            <a:r>
              <a:rPr b="1" i="0" lang="en-US" sz="2400" u="none" cap="none" strike="noStrike">
                <a:latin typeface="Calibri"/>
                <a:ea typeface="Calibri"/>
                <a:cs typeface="Calibri"/>
                <a:sym typeface="Calibri"/>
              </a:rPr>
              <a:t>GLORIFICATION</a:t>
            </a:r>
            <a:endParaRPr b="1" i="0" sz="2400" u="none" cap="none" strike="noStrike">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1000"/>
                                        <p:tgtEl>
                                          <p:spTgt spid="2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000"/>
                                        <p:tgtEl>
                                          <p:spTgt spid="2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1000"/>
                                        <p:tgtEl>
                                          <p:spTgt spid="2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1000"/>
                                        <p:tgtEl>
                                          <p:spTgt spid="2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1000"/>
                                        <p:tgtEl>
                                          <p:spTgt spid="2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1000"/>
                                        <p:tgtEl>
                                          <p:spTgt spid="2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1000"/>
                                        <p:tgtEl>
                                          <p:spTgt spid="2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1000"/>
                                        <p:tgtEl>
                                          <p:spTgt spid="2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1000"/>
                                        <p:tgtEl>
                                          <p:spTgt spid="236"/>
                                        </p:tgtEl>
                                      </p:cBhvr>
                                    </p:animEffect>
                                  </p:childTnLst>
                                </p:cTn>
                              </p:par>
                              <p:par>
                                <p:cTn fill="hold" nodeType="with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par>
                                <p:cTn fill="hold" nodeType="with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1000"/>
                                        <p:tgtEl>
                                          <p:spTgt spid="2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1000"/>
                                        <p:tgtEl>
                                          <p:spTgt spid="2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38"/>
                                        </p:tgtEl>
                                      </p:cBhvr>
                                    </p:animEffect>
                                    <p:set>
                                      <p:cBhvr>
                                        <p:cTn dur="1" fill="hold">
                                          <p:stCondLst>
                                            <p:cond delay="1000"/>
                                          </p:stCondLst>
                                        </p:cTn>
                                        <p:tgtEl>
                                          <p:spTgt spid="23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39"/>
                                        </p:tgtEl>
                                      </p:cBhvr>
                                    </p:animEffect>
                                    <p:set>
                                      <p:cBhvr>
                                        <p:cTn dur="1" fill="hold">
                                          <p:stCondLst>
                                            <p:cond delay="1000"/>
                                          </p:stCondLst>
                                        </p:cTn>
                                        <p:tgtEl>
                                          <p:spTgt spid="23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1000"/>
                                        <p:tgtEl>
                                          <p:spTgt spid="2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1000"/>
                                        <p:tgtEl>
                                          <p:spTgt spid="2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1000"/>
                                        <p:tgtEl>
                                          <p:spTgt spid="2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41"/>
                                        </p:tgtEl>
                                      </p:cBhvr>
                                    </p:animEffect>
                                    <p:set>
                                      <p:cBhvr>
                                        <p:cTn dur="1" fill="hold">
                                          <p:stCondLst>
                                            <p:cond delay="1000"/>
                                          </p:stCondLst>
                                        </p:cTn>
                                        <p:tgtEl>
                                          <p:spTgt spid="24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1000"/>
                                        <p:tgtEl>
                                          <p:spTgt spid="2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1000"/>
                                        <p:tgtEl>
                                          <p:spTgt spid="243"/>
                                        </p:tgtEl>
                                      </p:cBhvr>
                                    </p:animEffect>
                                  </p:childTnLst>
                                </p:cTn>
                              </p:par>
                              <p:par>
                                <p:cTn fill="hold" nodeType="with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1000"/>
                                        <p:tgtEl>
                                          <p:spTgt spid="2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1000"/>
                                        <p:tgtEl>
                                          <p:spTgt spid="2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pic>
        <p:nvPicPr>
          <p:cNvPr id="251" name="Shape 251"/>
          <p:cNvPicPr preferRelativeResize="0"/>
          <p:nvPr/>
        </p:nvPicPr>
        <p:blipFill rotWithShape="1">
          <a:blip r:embed="rId3">
            <a:alphaModFix/>
          </a:blip>
          <a:srcRect b="0" l="0" r="0" t="0"/>
          <a:stretch/>
        </p:blipFill>
        <p:spPr>
          <a:xfrm>
            <a:off x="0" y="857256"/>
            <a:ext cx="9144000" cy="5143500"/>
          </a:xfrm>
          <a:prstGeom prst="rect">
            <a:avLst/>
          </a:prstGeom>
          <a:noFill/>
          <a:ln>
            <a:noFill/>
          </a:ln>
        </p:spPr>
      </p:pic>
      <p:pic>
        <p:nvPicPr>
          <p:cNvPr id="252" name="Shape 252"/>
          <p:cNvPicPr preferRelativeResize="0"/>
          <p:nvPr/>
        </p:nvPicPr>
        <p:blipFill rotWithShape="1">
          <a:blip r:embed="rId4">
            <a:alphaModFix/>
          </a:blip>
          <a:srcRect b="0" l="0" r="0" t="0"/>
          <a:stretch/>
        </p:blipFill>
        <p:spPr>
          <a:xfrm>
            <a:off x="-252275" y="7"/>
            <a:ext cx="4848304" cy="6858001"/>
          </a:xfrm>
          <a:prstGeom prst="rect">
            <a:avLst/>
          </a:prstGeom>
          <a:noFill/>
          <a:ln>
            <a:noFill/>
          </a:ln>
        </p:spPr>
      </p:pic>
      <p:pic>
        <p:nvPicPr>
          <p:cNvPr id="253" name="Shape 253"/>
          <p:cNvPicPr preferRelativeResize="0"/>
          <p:nvPr/>
        </p:nvPicPr>
        <p:blipFill rotWithShape="1">
          <a:blip r:embed="rId5">
            <a:alphaModFix/>
          </a:blip>
          <a:srcRect b="0" l="0" r="0" t="0"/>
          <a:stretch/>
        </p:blipFill>
        <p:spPr>
          <a:xfrm>
            <a:off x="4596033" y="0"/>
            <a:ext cx="4848304" cy="68580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500"/>
                                        <p:tgtEl>
                                          <p:spTgt spid="2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500"/>
                                        <p:tgtEl>
                                          <p:spTgt spid="2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500"/>
                                        <p:tgtEl>
                                          <p:spTgt spid="2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Shape 258"/>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259" name="Shape 259"/>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spcBef>
                <a:spcPts val="640"/>
              </a:spcBef>
              <a:spcAft>
                <a:spcPts val="0"/>
              </a:spcAft>
              <a:buNone/>
            </a:pPr>
            <a:r>
              <a:t/>
            </a:r>
            <a:endParaRPr/>
          </a:p>
        </p:txBody>
      </p:sp>
      <p:pic>
        <p:nvPicPr>
          <p:cNvPr id="260" name="Shape 260"/>
          <p:cNvPicPr preferRelativeResize="0"/>
          <p:nvPr/>
        </p:nvPicPr>
        <p:blipFill>
          <a:blip r:embed="rId3">
            <a:alphaModFix/>
          </a:blip>
          <a:stretch>
            <a:fillRect/>
          </a:stretch>
        </p:blipFill>
        <p:spPr>
          <a:xfrm>
            <a:off x="0" y="4"/>
            <a:ext cx="9144000" cy="5148197"/>
          </a:xfrm>
          <a:prstGeom prst="rect">
            <a:avLst/>
          </a:prstGeom>
          <a:noFill/>
          <a:ln>
            <a:noFill/>
          </a:ln>
        </p:spPr>
      </p:pic>
      <p:sp>
        <p:nvSpPr>
          <p:cNvPr id="261" name="Shape 261"/>
          <p:cNvSpPr txBox="1"/>
          <p:nvPr/>
        </p:nvSpPr>
        <p:spPr>
          <a:xfrm>
            <a:off x="266325" y="5110200"/>
            <a:ext cx="8539200" cy="163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9600">
                <a:solidFill>
                  <a:srgbClr val="FFFFFF"/>
                </a:solidFill>
                <a:latin typeface="Caveat"/>
                <a:ea typeface="Caveat"/>
                <a:cs typeface="Caveat"/>
                <a:sym typeface="Caveat"/>
              </a:rPr>
              <a:t>Balance it out</a:t>
            </a:r>
            <a:endParaRPr sz="9600">
              <a:solidFill>
                <a:srgbClr val="FFFFFF"/>
              </a:solidFill>
              <a:latin typeface="Caveat"/>
              <a:ea typeface="Caveat"/>
              <a:cs typeface="Caveat"/>
              <a:sym typeface="Caveat"/>
            </a:endParaRPr>
          </a:p>
        </p:txBody>
      </p:sp>
      <p:pic>
        <p:nvPicPr>
          <p:cNvPr id="262" name="Shape 262"/>
          <p:cNvPicPr preferRelativeResize="0"/>
          <p:nvPr/>
        </p:nvPicPr>
        <p:blipFill rotWithShape="1">
          <a:blip r:embed="rId4">
            <a:alphaModFix/>
          </a:blip>
          <a:srcRect b="0" l="57565" r="0" t="0"/>
          <a:stretch/>
        </p:blipFill>
        <p:spPr>
          <a:xfrm rot="-1396304">
            <a:off x="754968" y="804583"/>
            <a:ext cx="8416318" cy="605535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1000"/>
                                        <p:tgtEl>
                                          <p:spTgt spid="2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66" name="Shape 266"/>
        <p:cNvGrpSpPr/>
        <p:nvPr/>
      </p:nvGrpSpPr>
      <p:grpSpPr>
        <a:xfrm>
          <a:off x="0" y="0"/>
          <a:ext cx="0" cy="0"/>
          <a:chOff x="0" y="0"/>
          <a:chExt cx="0" cy="0"/>
        </a:xfrm>
      </p:grpSpPr>
      <p:sp>
        <p:nvSpPr>
          <p:cNvPr id="267" name="Shape 267"/>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8" name="Shape 268"/>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a:spcBef>
                <a:spcPts val="640"/>
              </a:spcBef>
              <a:spcAft>
                <a:spcPts val="0"/>
              </a:spcAft>
              <a:buNone/>
            </a:pPr>
            <a:r>
              <a:t/>
            </a:r>
            <a:endParaRPr/>
          </a:p>
        </p:txBody>
      </p:sp>
      <p:sp>
        <p:nvSpPr>
          <p:cNvPr id="269" name="Shape 269"/>
          <p:cNvSpPr txBox="1"/>
          <p:nvPr/>
        </p:nvSpPr>
        <p:spPr>
          <a:xfrm>
            <a:off x="377850" y="736800"/>
            <a:ext cx="8426100" cy="55545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US" sz="9600">
                <a:latin typeface="Montserrat"/>
                <a:ea typeface="Montserrat"/>
                <a:cs typeface="Montserrat"/>
                <a:sym typeface="Montserrat"/>
              </a:rPr>
              <a:t>easy </a:t>
            </a:r>
            <a:endParaRPr sz="9600">
              <a:latin typeface="Montserrat"/>
              <a:ea typeface="Montserrat"/>
              <a:cs typeface="Montserrat"/>
              <a:sym typeface="Montserrat"/>
            </a:endParaRPr>
          </a:p>
          <a:p>
            <a:pPr indent="0" lvl="0" marL="0">
              <a:spcBef>
                <a:spcPts val="0"/>
              </a:spcBef>
              <a:spcAft>
                <a:spcPts val="0"/>
              </a:spcAft>
              <a:buNone/>
            </a:pPr>
            <a:r>
              <a:rPr lang="en-US" sz="9600">
                <a:latin typeface="Montserrat"/>
                <a:ea typeface="Montserrat"/>
                <a:cs typeface="Montserrat"/>
                <a:sym typeface="Montserrat"/>
              </a:rPr>
              <a:t>to</a:t>
            </a:r>
            <a:endParaRPr sz="9600">
              <a:latin typeface="Montserrat"/>
              <a:ea typeface="Montserrat"/>
              <a:cs typeface="Montserrat"/>
              <a:sym typeface="Montserrat"/>
            </a:endParaRPr>
          </a:p>
          <a:p>
            <a:pPr indent="0" lvl="0" marL="0">
              <a:spcBef>
                <a:spcPts val="0"/>
              </a:spcBef>
              <a:spcAft>
                <a:spcPts val="0"/>
              </a:spcAft>
              <a:buNone/>
            </a:pPr>
            <a:r>
              <a:t/>
            </a:r>
            <a:endParaRPr sz="9600">
              <a:latin typeface="Montserrat"/>
              <a:ea typeface="Montserrat"/>
              <a:cs typeface="Montserrat"/>
              <a:sym typeface="Montserrat"/>
            </a:endParaRPr>
          </a:p>
          <a:p>
            <a:pPr indent="0" lvl="0" marL="0">
              <a:spcBef>
                <a:spcPts val="0"/>
              </a:spcBef>
              <a:spcAft>
                <a:spcPts val="0"/>
              </a:spcAft>
              <a:buNone/>
            </a:pPr>
            <a:r>
              <a:rPr lang="en-US" sz="9600">
                <a:latin typeface="Montserrat"/>
                <a:ea typeface="Montserrat"/>
                <a:cs typeface="Montserrat"/>
                <a:sym typeface="Montserrat"/>
              </a:rPr>
              <a:t>hard to do</a:t>
            </a:r>
            <a:endParaRPr sz="9600">
              <a:latin typeface="Montserrat"/>
              <a:ea typeface="Montserrat"/>
              <a:cs typeface="Montserrat"/>
              <a:sym typeface="Montserrat"/>
            </a:endParaRPr>
          </a:p>
        </p:txBody>
      </p:sp>
      <p:pic>
        <p:nvPicPr>
          <p:cNvPr id="270" name="Shape 270"/>
          <p:cNvPicPr preferRelativeResize="0"/>
          <p:nvPr/>
        </p:nvPicPr>
        <p:blipFill rotWithShape="1">
          <a:blip r:embed="rId3">
            <a:alphaModFix/>
          </a:blip>
          <a:srcRect b="23159" l="0" r="0" t="24278"/>
          <a:stretch/>
        </p:blipFill>
        <p:spPr>
          <a:xfrm>
            <a:off x="3554950" y="2427675"/>
            <a:ext cx="3810000" cy="2002625"/>
          </a:xfrm>
          <a:prstGeom prst="rect">
            <a:avLst/>
          </a:prstGeom>
          <a:noFill/>
          <a:ln>
            <a:noFill/>
          </a:ln>
        </p:spPr>
      </p:pic>
      <p:pic>
        <p:nvPicPr>
          <p:cNvPr id="271" name="Shape 271"/>
          <p:cNvPicPr preferRelativeResize="0"/>
          <p:nvPr/>
        </p:nvPicPr>
        <p:blipFill rotWithShape="1">
          <a:blip r:embed="rId4">
            <a:alphaModFix/>
          </a:blip>
          <a:srcRect b="0" l="0" r="0" t="30148"/>
          <a:stretch/>
        </p:blipFill>
        <p:spPr>
          <a:xfrm>
            <a:off x="2126200" y="2011863"/>
            <a:ext cx="6667500" cy="2834275"/>
          </a:xfrm>
          <a:prstGeom prst="rect">
            <a:avLst/>
          </a:prstGeom>
          <a:noFill/>
          <a:ln>
            <a:noFill/>
          </a:ln>
        </p:spPr>
      </p:pic>
      <p:pic>
        <p:nvPicPr>
          <p:cNvPr id="272" name="Shape 272"/>
          <p:cNvPicPr preferRelativeResize="0"/>
          <p:nvPr/>
        </p:nvPicPr>
        <p:blipFill rotWithShape="1">
          <a:blip r:embed="rId5">
            <a:alphaModFix/>
          </a:blip>
          <a:srcRect b="35001" l="13057" r="16549" t="32265"/>
          <a:stretch/>
        </p:blipFill>
        <p:spPr>
          <a:xfrm>
            <a:off x="2050675" y="2233988"/>
            <a:ext cx="6818547" cy="2560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1000"/>
                                        <p:tgtEl>
                                          <p:spTgt spid="2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70"/>
                                        </p:tgtEl>
                                      </p:cBhvr>
                                    </p:animEffect>
                                    <p:set>
                                      <p:cBhvr>
                                        <p:cTn dur="1" fill="hold">
                                          <p:stCondLst>
                                            <p:cond delay="1000"/>
                                          </p:stCondLst>
                                        </p:cTn>
                                        <p:tgtEl>
                                          <p:spTgt spid="27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1000"/>
                                        <p:tgtEl>
                                          <p:spTgt spid="2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71"/>
                                        </p:tgtEl>
                                      </p:cBhvr>
                                    </p:animEffect>
                                    <p:set>
                                      <p:cBhvr>
                                        <p:cTn dur="1" fill="hold">
                                          <p:stCondLst>
                                            <p:cond delay="1000"/>
                                          </p:stCondLst>
                                        </p:cTn>
                                        <p:tgtEl>
                                          <p:spTgt spid="27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1000"/>
                                        <p:tgtEl>
                                          <p:spTgt spid="2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Shape 277"/>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8" name="Shape 278"/>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a:spcBef>
                <a:spcPts val="640"/>
              </a:spcBef>
              <a:spcAft>
                <a:spcPts val="0"/>
              </a:spcAft>
              <a:buNone/>
            </a:pPr>
            <a:r>
              <a:t/>
            </a:r>
            <a:endParaRPr/>
          </a:p>
        </p:txBody>
      </p:sp>
      <p:pic>
        <p:nvPicPr>
          <p:cNvPr id="279" name="Shape 279"/>
          <p:cNvPicPr preferRelativeResize="0"/>
          <p:nvPr/>
        </p:nvPicPr>
        <p:blipFill>
          <a:blip r:embed="rId3">
            <a:alphaModFix/>
          </a:blip>
          <a:stretch>
            <a:fillRect/>
          </a:stretch>
        </p:blipFill>
        <p:spPr>
          <a:xfrm>
            <a:off x="0" y="857250"/>
            <a:ext cx="914400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Shape 28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4400"/>
              <a:buFont typeface="Calibri"/>
              <a:buNone/>
            </a:pPr>
            <a:r>
              <a:t/>
            </a:r>
            <a:endParaRPr b="0" i="0" sz="4400" u="none" cap="none" strike="noStrike">
              <a:solidFill>
                <a:schemeClr val="lt1"/>
              </a:solidFill>
              <a:latin typeface="Calibri"/>
              <a:ea typeface="Calibri"/>
              <a:cs typeface="Calibri"/>
              <a:sym typeface="Calibri"/>
            </a:endParaRPr>
          </a:p>
        </p:txBody>
      </p:sp>
      <p:pic>
        <p:nvPicPr>
          <p:cNvPr id="285" name="Shape 285"/>
          <p:cNvPicPr preferRelativeResize="0"/>
          <p:nvPr>
            <p:ph idx="1" type="body"/>
          </p:nvPr>
        </p:nvPicPr>
        <p:blipFill rotWithShape="1">
          <a:blip r:embed="rId3">
            <a:alphaModFix/>
          </a:blip>
          <a:srcRect b="0" l="-509" r="-509" t="0"/>
          <a:stretch/>
        </p:blipFill>
        <p:spPr>
          <a:xfrm>
            <a:off x="-118827" y="933998"/>
            <a:ext cx="9378743" cy="515794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Shape 29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4400"/>
              <a:buFont typeface="Calibri"/>
              <a:buNone/>
            </a:pPr>
            <a:r>
              <a:t/>
            </a:r>
            <a:endParaRPr b="0" i="0" sz="4400" u="none" cap="none" strike="noStrike">
              <a:solidFill>
                <a:schemeClr val="lt1"/>
              </a:solidFill>
              <a:latin typeface="Calibri"/>
              <a:ea typeface="Calibri"/>
              <a:cs typeface="Calibri"/>
              <a:sym typeface="Calibri"/>
            </a:endParaRPr>
          </a:p>
        </p:txBody>
      </p:sp>
      <p:sp>
        <p:nvSpPr>
          <p:cNvPr id="291" name="Shape 29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SzPts val="3200"/>
              <a:buFont typeface="Arial"/>
              <a:buNone/>
            </a:pPr>
            <a:r>
              <a:t/>
            </a:r>
            <a:endParaRPr b="0" i="0" sz="3200" u="none" cap="none" strike="noStrike">
              <a:solidFill>
                <a:schemeClr val="lt1"/>
              </a:solidFill>
              <a:latin typeface="Calibri"/>
              <a:ea typeface="Calibri"/>
              <a:cs typeface="Calibri"/>
              <a:sym typeface="Calibri"/>
            </a:endParaRPr>
          </a:p>
        </p:txBody>
      </p:sp>
      <p:pic>
        <p:nvPicPr>
          <p:cNvPr id="292" name="Shape 292"/>
          <p:cNvPicPr preferRelativeResize="0"/>
          <p:nvPr/>
        </p:nvPicPr>
        <p:blipFill rotWithShape="1">
          <a:blip r:embed="rId3">
            <a:alphaModFix/>
          </a:blip>
          <a:srcRect b="0" l="16881" r="17315" t="0"/>
          <a:stretch/>
        </p:blipFill>
        <p:spPr>
          <a:xfrm>
            <a:off x="-88289" y="427946"/>
            <a:ext cx="9232289" cy="584588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Shape 29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4400"/>
              <a:buFont typeface="Calibri"/>
              <a:buNone/>
            </a:pPr>
            <a:r>
              <a:t/>
            </a:r>
            <a:endParaRPr b="0" i="0" sz="4400" u="none" cap="none" strike="noStrike">
              <a:solidFill>
                <a:schemeClr val="lt1"/>
              </a:solidFill>
              <a:latin typeface="Calibri"/>
              <a:ea typeface="Calibri"/>
              <a:cs typeface="Calibri"/>
              <a:sym typeface="Calibri"/>
            </a:endParaRPr>
          </a:p>
        </p:txBody>
      </p:sp>
      <p:pic>
        <p:nvPicPr>
          <p:cNvPr id="298" name="Shape 298"/>
          <p:cNvPicPr preferRelativeResize="0"/>
          <p:nvPr>
            <p:ph idx="1" type="body"/>
          </p:nvPr>
        </p:nvPicPr>
        <p:blipFill rotWithShape="1">
          <a:blip r:embed="rId3">
            <a:alphaModFix/>
          </a:blip>
          <a:srcRect b="-11941" l="0" r="0" t="-11928"/>
          <a:stretch/>
        </p:blipFill>
        <p:spPr>
          <a:xfrm>
            <a:off x="0" y="843822"/>
            <a:ext cx="9153000" cy="5033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pic>
        <p:nvPicPr>
          <p:cNvPr id="303" name="Shape 303"/>
          <p:cNvPicPr preferRelativeResize="0"/>
          <p:nvPr/>
        </p:nvPicPr>
        <p:blipFill rotWithShape="1">
          <a:blip r:embed="rId3">
            <a:alphaModFix amt="28000"/>
          </a:blip>
          <a:srcRect b="0" l="16878" r="17319" t="0"/>
          <a:stretch/>
        </p:blipFill>
        <p:spPr>
          <a:xfrm>
            <a:off x="-88289" y="427946"/>
            <a:ext cx="9232289" cy="5845889"/>
          </a:xfrm>
          <a:prstGeom prst="rect">
            <a:avLst/>
          </a:prstGeom>
          <a:noFill/>
          <a:ln>
            <a:noFill/>
          </a:ln>
        </p:spPr>
      </p:pic>
      <p:sp>
        <p:nvSpPr>
          <p:cNvPr id="304" name="Shape 304"/>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lt1"/>
              </a:buClr>
              <a:buSzPts val="3200"/>
              <a:buFont typeface="Arial"/>
              <a:buNone/>
            </a:pPr>
            <a:r>
              <a:t/>
            </a:r>
            <a:endParaRPr b="0" i="0" sz="3200" u="none" cap="none" strike="noStrike">
              <a:solidFill>
                <a:schemeClr val="lt1"/>
              </a:solidFill>
              <a:latin typeface="Calibri"/>
              <a:ea typeface="Calibri"/>
              <a:cs typeface="Calibri"/>
              <a:sym typeface="Calibri"/>
            </a:endParaRPr>
          </a:p>
        </p:txBody>
      </p:sp>
      <p:sp>
        <p:nvSpPr>
          <p:cNvPr id="305" name="Shape 305"/>
          <p:cNvSpPr/>
          <p:nvPr/>
        </p:nvSpPr>
        <p:spPr>
          <a:xfrm>
            <a:off x="3277944" y="153453"/>
            <a:ext cx="2347200" cy="985500"/>
          </a:xfrm>
          <a:prstGeom prst="roundRect">
            <a:avLst>
              <a:gd fmla="val 16667" name="adj"/>
            </a:avLst>
          </a:prstGeom>
          <a:gradFill>
            <a:gsLst>
              <a:gs pos="0">
                <a:srgbClr val="C86C1F"/>
              </a:gs>
              <a:gs pos="80000">
                <a:srgbClr val="FF8E29"/>
              </a:gs>
              <a:gs pos="100000">
                <a:srgbClr val="FF8D25"/>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lt1"/>
                </a:solidFill>
                <a:latin typeface="Calibri"/>
                <a:ea typeface="Calibri"/>
                <a:cs typeface="Calibri"/>
                <a:sym typeface="Calibri"/>
              </a:rPr>
              <a:t>The Problem: </a:t>
            </a:r>
            <a:endParaRPr/>
          </a:p>
          <a:p>
            <a:pPr indent="0" lvl="0" marL="0" marR="0" rtl="0" algn="ctr">
              <a:spcBef>
                <a:spcPts val="0"/>
              </a:spcBef>
              <a:spcAft>
                <a:spcPts val="0"/>
              </a:spcAft>
              <a:buNone/>
            </a:pPr>
            <a:r>
              <a:rPr b="0" i="0" lang="en-US" sz="1800" u="none" cap="none" strike="noStrike">
                <a:solidFill>
                  <a:schemeClr val="lt1"/>
                </a:solidFill>
                <a:latin typeface="Calibri"/>
                <a:ea typeface="Calibri"/>
                <a:cs typeface="Calibri"/>
                <a:sym typeface="Calibri"/>
              </a:rPr>
              <a:t>Losing the Gospel/ Losing our First Love</a:t>
            </a:r>
            <a:endParaRPr b="0" i="0" sz="1800" u="none" cap="none" strike="noStrike">
              <a:solidFill>
                <a:schemeClr val="lt1"/>
              </a:solidFill>
              <a:latin typeface="Calibri"/>
              <a:ea typeface="Calibri"/>
              <a:cs typeface="Calibri"/>
              <a:sym typeface="Calibri"/>
            </a:endParaRPr>
          </a:p>
        </p:txBody>
      </p:sp>
      <p:sp>
        <p:nvSpPr>
          <p:cNvPr id="306" name="Shape 306"/>
          <p:cNvSpPr/>
          <p:nvPr/>
        </p:nvSpPr>
        <p:spPr>
          <a:xfrm>
            <a:off x="3254094" y="1409674"/>
            <a:ext cx="2347200" cy="1230600"/>
          </a:xfrm>
          <a:prstGeom prst="roundRect">
            <a:avLst>
              <a:gd fmla="val 16667" name="adj"/>
            </a:avLst>
          </a:prstGeom>
          <a:gradFill>
            <a:gsLst>
              <a:gs pos="0">
                <a:srgbClr val="2D5C97"/>
              </a:gs>
              <a:gs pos="80000">
                <a:srgbClr val="3C7AC5"/>
              </a:gs>
              <a:gs pos="100000">
                <a:srgbClr val="397BC9"/>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lt1"/>
                </a:solidFill>
                <a:latin typeface="Calibri"/>
                <a:ea typeface="Calibri"/>
                <a:cs typeface="Calibri"/>
                <a:sym typeface="Calibri"/>
              </a:rPr>
              <a:t>The History and Foundation of the Church at Philippi:</a:t>
            </a:r>
            <a:endParaRPr/>
          </a:p>
          <a:p>
            <a:pPr indent="0" lvl="0" marL="0" marR="0" rtl="0" algn="ctr">
              <a:spcBef>
                <a:spcPts val="0"/>
              </a:spcBef>
              <a:spcAft>
                <a:spcPts val="0"/>
              </a:spcAft>
              <a:buNone/>
            </a:pPr>
            <a:r>
              <a:rPr b="0" i="0" lang="en-US" sz="1800" u="none" cap="none" strike="noStrike">
                <a:solidFill>
                  <a:schemeClr val="lt1"/>
                </a:solidFill>
                <a:latin typeface="Calibri"/>
                <a:ea typeface="Calibri"/>
                <a:cs typeface="Calibri"/>
                <a:sym typeface="Calibri"/>
              </a:rPr>
              <a:t>The Book of Acts</a:t>
            </a:r>
            <a:endParaRPr b="0" i="0" sz="1800" u="none" cap="none" strike="noStrike">
              <a:solidFill>
                <a:schemeClr val="lt1"/>
              </a:solidFill>
              <a:latin typeface="Calibri"/>
              <a:ea typeface="Calibri"/>
              <a:cs typeface="Calibri"/>
              <a:sym typeface="Calibri"/>
            </a:endParaRPr>
          </a:p>
        </p:txBody>
      </p:sp>
      <p:sp>
        <p:nvSpPr>
          <p:cNvPr id="307" name="Shape 307"/>
          <p:cNvSpPr/>
          <p:nvPr/>
        </p:nvSpPr>
        <p:spPr>
          <a:xfrm>
            <a:off x="3277944" y="4887023"/>
            <a:ext cx="2347200" cy="1250700"/>
          </a:xfrm>
          <a:prstGeom prst="roundRect">
            <a:avLst>
              <a:gd fmla="val 16667" name="adj"/>
            </a:avLst>
          </a:prstGeom>
          <a:gradFill>
            <a:gsLst>
              <a:gs pos="0">
                <a:srgbClr val="C86C1F"/>
              </a:gs>
              <a:gs pos="80000">
                <a:srgbClr val="FF8E29"/>
              </a:gs>
              <a:gs pos="100000">
                <a:srgbClr val="FF8D25"/>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chemeClr val="lt1"/>
                </a:solidFill>
                <a:latin typeface="Calibri"/>
                <a:ea typeface="Calibri"/>
                <a:cs typeface="Calibri"/>
                <a:sym typeface="Calibri"/>
              </a:rPr>
              <a:t>Displaying the Worth of the Gospel:</a:t>
            </a:r>
            <a:endParaRPr/>
          </a:p>
          <a:p>
            <a:pPr indent="0" lvl="0" marL="0" marR="0" rtl="0" algn="ctr">
              <a:spcBef>
                <a:spcPts val="0"/>
              </a:spcBef>
              <a:spcAft>
                <a:spcPts val="0"/>
              </a:spcAft>
              <a:buNone/>
            </a:pPr>
            <a:r>
              <a:rPr b="0" i="0" lang="en-US" sz="1800" u="none" cap="none" strike="noStrike">
                <a:solidFill>
                  <a:schemeClr val="lt1"/>
                </a:solidFill>
                <a:latin typeface="Calibri"/>
                <a:ea typeface="Calibri"/>
                <a:cs typeface="Calibri"/>
                <a:sym typeface="Calibri"/>
              </a:rPr>
              <a:t>The Book of Philippians</a:t>
            </a:r>
            <a:endParaRPr b="0" i="0" sz="1800" u="none" cap="none" strike="noStrike">
              <a:solidFill>
                <a:schemeClr val="lt1"/>
              </a:solidFill>
              <a:latin typeface="Calibri"/>
              <a:ea typeface="Calibri"/>
              <a:cs typeface="Calibri"/>
              <a:sym typeface="Calibri"/>
            </a:endParaRPr>
          </a:p>
        </p:txBody>
      </p:sp>
      <p:sp>
        <p:nvSpPr>
          <p:cNvPr id="308" name="Shape 308"/>
          <p:cNvSpPr/>
          <p:nvPr/>
        </p:nvSpPr>
        <p:spPr>
          <a:xfrm>
            <a:off x="3403178" y="2755820"/>
            <a:ext cx="2001000" cy="2018100"/>
          </a:xfrm>
          <a:prstGeom prst="ellipse">
            <a:avLst/>
          </a:prstGeom>
          <a:solidFill>
            <a:srgbClr val="FF0000"/>
          </a:solidFill>
          <a:ln>
            <a:noFill/>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lt1"/>
                </a:solidFill>
                <a:latin typeface="Calibri"/>
                <a:ea typeface="Calibri"/>
                <a:cs typeface="Calibri"/>
                <a:sym typeface="Calibri"/>
              </a:rPr>
              <a:t>Lessons Learned from Examples in </a:t>
            </a:r>
            <a:r>
              <a:rPr b="1" i="0" lang="en-US" sz="2400" u="none" cap="none" strike="noStrike">
                <a:solidFill>
                  <a:schemeClr val="lt1"/>
                </a:solidFill>
                <a:latin typeface="Calibri"/>
                <a:ea typeface="Calibri"/>
                <a:cs typeface="Calibri"/>
                <a:sym typeface="Calibri"/>
              </a:rPr>
              <a:t>Acts 16</a:t>
            </a:r>
            <a:endParaRPr b="1" i="0" sz="24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500"/>
                                        <p:tgtEl>
                                          <p:spTgt spid="3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500"/>
                                        <p:tgtEl>
                                          <p:spTgt spid="3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500"/>
                                        <p:tgtEl>
                                          <p:spTgt spid="3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500"/>
                                        <p:tgtEl>
                                          <p:spTgt spid="3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Shape 97"/>
          <p:cNvSpPr txBox="1"/>
          <p:nvPr>
            <p:ph type="title"/>
          </p:nvPr>
        </p:nvSpPr>
        <p:spPr>
          <a:xfrm>
            <a:off x="457200" y="274644"/>
            <a:ext cx="8229600" cy="607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3959"/>
              <a:buFont typeface="Calibri"/>
              <a:buNone/>
            </a:pPr>
            <a:r>
              <a:rPr b="1" lang="en-US" sz="4800"/>
              <a:t>Gospel Centered and Saturated</a:t>
            </a:r>
            <a:endParaRPr b="1" i="0" sz="4800" u="none" cap="none" strike="noStrike">
              <a:solidFill>
                <a:schemeClr val="lt1"/>
              </a:solidFill>
            </a:endParaRPr>
          </a:p>
        </p:txBody>
      </p:sp>
      <p:sp>
        <p:nvSpPr>
          <p:cNvPr id="98" name="Shape 98"/>
          <p:cNvSpPr txBox="1"/>
          <p:nvPr>
            <p:ph idx="1" type="body"/>
          </p:nvPr>
        </p:nvSpPr>
        <p:spPr>
          <a:xfrm>
            <a:off x="457200" y="1094025"/>
            <a:ext cx="8229600" cy="5032200"/>
          </a:xfrm>
          <a:prstGeom prst="rect">
            <a:avLst/>
          </a:prstGeom>
          <a:noFill/>
          <a:ln>
            <a:noFill/>
          </a:ln>
        </p:spPr>
        <p:txBody>
          <a:bodyPr anchorCtr="0" anchor="t" bIns="45700" lIns="91425" spcFirstLastPara="1" rIns="91425" wrap="square" tIns="45700">
            <a:noAutofit/>
          </a:bodyPr>
          <a:lstStyle/>
          <a:p>
            <a:pPr indent="-368300" lvl="0" marL="342900" marR="0" rtl="0" algn="l">
              <a:spcBef>
                <a:spcPts val="0"/>
              </a:spcBef>
              <a:spcAft>
                <a:spcPts val="0"/>
              </a:spcAft>
              <a:buClr>
                <a:schemeClr val="lt1"/>
              </a:buClr>
              <a:buSzPts val="3600"/>
              <a:buFont typeface="Arial"/>
              <a:buChar char="•"/>
            </a:pPr>
            <a:r>
              <a:rPr b="0" i="0" lang="en-US" sz="3600" u="none" cap="none" strike="noStrike">
                <a:solidFill>
                  <a:schemeClr val="lt1"/>
                </a:solidFill>
                <a:latin typeface="Calibri"/>
                <a:ea typeface="Calibri"/>
                <a:cs typeface="Calibri"/>
                <a:sym typeface="Calibri"/>
              </a:rPr>
              <a:t>Book of Philippians is "all about the Gospel”</a:t>
            </a:r>
            <a:endParaRPr b="0" i="0" sz="3600" u="none" cap="none" strike="noStrike">
              <a:solidFill>
                <a:schemeClr val="lt1"/>
              </a:solidFill>
              <a:latin typeface="Calibri"/>
              <a:ea typeface="Calibri"/>
              <a:cs typeface="Calibri"/>
              <a:sym typeface="Calibri"/>
            </a:endParaRPr>
          </a:p>
          <a:p>
            <a:pPr indent="-368300" lvl="0" marL="342900" marR="0" rtl="0" algn="l">
              <a:spcBef>
                <a:spcPts val="640"/>
              </a:spcBef>
              <a:spcAft>
                <a:spcPts val="0"/>
              </a:spcAft>
              <a:buClr>
                <a:schemeClr val="lt1"/>
              </a:buClr>
              <a:buSzPts val="3600"/>
              <a:buFont typeface="Arial"/>
              <a:buChar char="•"/>
            </a:pPr>
            <a:r>
              <a:rPr b="0" i="0" lang="en-US" sz="3600" u="none" cap="none" strike="noStrike">
                <a:solidFill>
                  <a:schemeClr val="lt1"/>
                </a:solidFill>
                <a:latin typeface="Calibri"/>
                <a:ea typeface="Calibri"/>
                <a:cs typeface="Calibri"/>
                <a:sym typeface="Calibri"/>
              </a:rPr>
              <a:t>The word “gospel”</a:t>
            </a:r>
            <a:endParaRPr sz="3600"/>
          </a:p>
          <a:p>
            <a:pPr indent="-336550" lvl="1" marL="742950" marR="0" rtl="0" algn="l">
              <a:spcBef>
                <a:spcPts val="560"/>
              </a:spcBef>
              <a:spcAft>
                <a:spcPts val="0"/>
              </a:spcAft>
              <a:buClr>
                <a:schemeClr val="lt1"/>
              </a:buClr>
              <a:buSzPts val="3600"/>
              <a:buFont typeface="Arial"/>
              <a:buChar char="–"/>
            </a:pPr>
            <a:r>
              <a:rPr b="0" i="0" lang="en-US" sz="3600" u="none" cap="none" strike="noStrike">
                <a:solidFill>
                  <a:schemeClr val="lt1"/>
                </a:solidFill>
                <a:latin typeface="Calibri"/>
                <a:ea typeface="Calibri"/>
                <a:cs typeface="Calibri"/>
                <a:sym typeface="Calibri"/>
              </a:rPr>
              <a:t>18x in Romans</a:t>
            </a:r>
            <a:endParaRPr sz="3600"/>
          </a:p>
          <a:p>
            <a:pPr indent="-336550" lvl="1" marL="742950" marR="0" rtl="0" algn="l">
              <a:spcBef>
                <a:spcPts val="560"/>
              </a:spcBef>
              <a:spcAft>
                <a:spcPts val="0"/>
              </a:spcAft>
              <a:buClr>
                <a:schemeClr val="lt1"/>
              </a:buClr>
              <a:buSzPts val="3600"/>
              <a:buFont typeface="Arial"/>
              <a:buChar char="–"/>
            </a:pPr>
            <a:r>
              <a:rPr b="0" i="0" lang="en-US" sz="3600" u="none" cap="none" strike="noStrike">
                <a:solidFill>
                  <a:schemeClr val="lt1"/>
                </a:solidFill>
                <a:latin typeface="Calibri"/>
                <a:ea typeface="Calibri"/>
                <a:cs typeface="Calibri"/>
                <a:sym typeface="Calibri"/>
              </a:rPr>
              <a:t>9x in Philippians which is arguably at least 1/4 of the length</a:t>
            </a:r>
            <a:endParaRPr sz="3600"/>
          </a:p>
          <a:p>
            <a:pPr indent="-368300" lvl="0" marL="342900" marR="0" rtl="0" algn="l">
              <a:spcBef>
                <a:spcPts val="640"/>
              </a:spcBef>
              <a:spcAft>
                <a:spcPts val="0"/>
              </a:spcAft>
              <a:buClr>
                <a:schemeClr val="lt1"/>
              </a:buClr>
              <a:buSzPts val="3600"/>
              <a:buFont typeface="Arial"/>
              <a:buChar char="•"/>
            </a:pPr>
            <a:r>
              <a:rPr b="0" i="0" lang="en-US" sz="3600" u="none" cap="none" strike="noStrike">
                <a:solidFill>
                  <a:schemeClr val="lt1"/>
                </a:solidFill>
                <a:latin typeface="Calibri"/>
                <a:ea typeface="Calibri"/>
                <a:cs typeface="Calibri"/>
                <a:sym typeface="Calibri"/>
              </a:rPr>
              <a:t>The major concept of the book of Philippians</a:t>
            </a:r>
            <a:endParaRPr sz="3600"/>
          </a:p>
          <a:p>
            <a:pPr indent="-336550" lvl="1" marL="742950" marR="0" rtl="0" algn="l">
              <a:spcBef>
                <a:spcPts val="560"/>
              </a:spcBef>
              <a:spcAft>
                <a:spcPts val="0"/>
              </a:spcAft>
              <a:buClr>
                <a:schemeClr val="lt1"/>
              </a:buClr>
              <a:buSzPts val="3600"/>
              <a:buFont typeface="Arial"/>
              <a:buChar char="–"/>
            </a:pPr>
            <a:r>
              <a:rPr lang="en-US" sz="3600"/>
              <a:t>Found in Chapter 1 verse 27</a:t>
            </a:r>
            <a:endParaRPr sz="3600"/>
          </a:p>
          <a:p>
            <a:pPr indent="-107950" lvl="1" marL="742950" marR="0" rtl="0" algn="l">
              <a:spcBef>
                <a:spcPts val="560"/>
              </a:spcBef>
              <a:spcAft>
                <a:spcPts val="0"/>
              </a:spcAft>
              <a:buClr>
                <a:schemeClr val="lt1"/>
              </a:buClr>
              <a:buSzPts val="2800"/>
              <a:buFont typeface="Arial"/>
              <a:buNone/>
            </a:pPr>
            <a:r>
              <a:t/>
            </a:r>
            <a:endParaRPr b="0" i="0" sz="3600" u="none" cap="none" strike="noStrike">
              <a:solidFill>
                <a:schemeClr val="lt1"/>
              </a:solidFill>
              <a:latin typeface="Calibri"/>
              <a:ea typeface="Calibri"/>
              <a:cs typeface="Calibri"/>
              <a:sym typeface="Calibri"/>
            </a:endParaRPr>
          </a:p>
          <a:p>
            <a:pPr indent="-139700" lvl="0" marL="342900" marR="0" rtl="0" algn="l">
              <a:spcBef>
                <a:spcPts val="640"/>
              </a:spcBef>
              <a:spcAft>
                <a:spcPts val="0"/>
              </a:spcAft>
              <a:buClr>
                <a:schemeClr val="lt1"/>
              </a:buClr>
              <a:buSzPts val="3200"/>
              <a:buFont typeface="Arial"/>
              <a:buNone/>
            </a:pPr>
            <a:r>
              <a:t/>
            </a:r>
            <a:endParaRPr b="0" i="0" sz="3600" u="none" cap="none" strike="noStrike">
              <a:solidFill>
                <a:schemeClr val="lt1"/>
              </a:solidFill>
              <a:latin typeface="Calibri"/>
              <a:ea typeface="Calibri"/>
              <a:cs typeface="Calibri"/>
              <a:sym typeface="Calibri"/>
            </a:endParaRPr>
          </a:p>
          <a:p>
            <a:pPr indent="-139700" lvl="0" marL="342900" marR="0" rtl="0" algn="l">
              <a:spcBef>
                <a:spcPts val="640"/>
              </a:spcBef>
              <a:spcAft>
                <a:spcPts val="0"/>
              </a:spcAft>
              <a:buClr>
                <a:schemeClr val="lt1"/>
              </a:buClr>
              <a:buSzPts val="3200"/>
              <a:buFont typeface="Arial"/>
              <a:buNone/>
            </a:pPr>
            <a:r>
              <a:t/>
            </a:r>
            <a:endParaRPr b="0" i="0" sz="3600" u="none" cap="none" strike="noStrike">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xEl>
                                              <p:pRg end="0" st="0"/>
                                            </p:txEl>
                                          </p:spTgt>
                                        </p:tgtEl>
                                        <p:attrNameLst>
                                          <p:attrName>style.visibility</p:attrName>
                                        </p:attrNameLst>
                                      </p:cBhvr>
                                      <p:to>
                                        <p:strVal val="visible"/>
                                      </p:to>
                                    </p:set>
                                    <p:animEffect filter="fade" transition="in">
                                      <p:cBhvr>
                                        <p:cTn dur="1000"/>
                                        <p:tgtEl>
                                          <p:spTgt spid="9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xEl>
                                              <p:pRg end="1" st="1"/>
                                            </p:txEl>
                                          </p:spTgt>
                                        </p:tgtEl>
                                        <p:attrNameLst>
                                          <p:attrName>style.visibility</p:attrName>
                                        </p:attrNameLst>
                                      </p:cBhvr>
                                      <p:to>
                                        <p:strVal val="visible"/>
                                      </p:to>
                                    </p:set>
                                    <p:animEffect filter="fade" transition="in">
                                      <p:cBhvr>
                                        <p:cTn dur="1000"/>
                                        <p:tgtEl>
                                          <p:spTgt spid="9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xEl>
                                              <p:pRg end="2" st="2"/>
                                            </p:txEl>
                                          </p:spTgt>
                                        </p:tgtEl>
                                        <p:attrNameLst>
                                          <p:attrName>style.visibility</p:attrName>
                                        </p:attrNameLst>
                                      </p:cBhvr>
                                      <p:to>
                                        <p:strVal val="visible"/>
                                      </p:to>
                                    </p:set>
                                    <p:animEffect filter="fade" transition="in">
                                      <p:cBhvr>
                                        <p:cTn dur="1000"/>
                                        <p:tgtEl>
                                          <p:spTgt spid="9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xEl>
                                              <p:pRg end="3" st="3"/>
                                            </p:txEl>
                                          </p:spTgt>
                                        </p:tgtEl>
                                        <p:attrNameLst>
                                          <p:attrName>style.visibility</p:attrName>
                                        </p:attrNameLst>
                                      </p:cBhvr>
                                      <p:to>
                                        <p:strVal val="visible"/>
                                      </p:to>
                                    </p:set>
                                    <p:animEffect filter="fade" transition="in">
                                      <p:cBhvr>
                                        <p:cTn dur="1000"/>
                                        <p:tgtEl>
                                          <p:spTgt spid="9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xEl>
                                              <p:pRg end="4" st="4"/>
                                            </p:txEl>
                                          </p:spTgt>
                                        </p:tgtEl>
                                        <p:attrNameLst>
                                          <p:attrName>style.visibility</p:attrName>
                                        </p:attrNameLst>
                                      </p:cBhvr>
                                      <p:to>
                                        <p:strVal val="visible"/>
                                      </p:to>
                                    </p:set>
                                    <p:animEffect filter="fade" transition="in">
                                      <p:cBhvr>
                                        <p:cTn dur="1000"/>
                                        <p:tgtEl>
                                          <p:spTgt spid="9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xEl>
                                              <p:pRg end="5" st="5"/>
                                            </p:txEl>
                                          </p:spTgt>
                                        </p:tgtEl>
                                        <p:attrNameLst>
                                          <p:attrName>style.visibility</p:attrName>
                                        </p:attrNameLst>
                                      </p:cBhvr>
                                      <p:to>
                                        <p:strVal val="visible"/>
                                      </p:to>
                                    </p:set>
                                    <p:animEffect filter="fade" transition="in">
                                      <p:cBhvr>
                                        <p:cTn dur="1000"/>
                                        <p:tgtEl>
                                          <p:spTgt spid="9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xEl>
                                              <p:pRg end="6" st="6"/>
                                            </p:txEl>
                                          </p:spTgt>
                                        </p:tgtEl>
                                        <p:attrNameLst>
                                          <p:attrName>style.visibility</p:attrName>
                                        </p:attrNameLst>
                                      </p:cBhvr>
                                      <p:to>
                                        <p:strVal val="visible"/>
                                      </p:to>
                                    </p:set>
                                    <p:animEffect filter="fade" transition="in">
                                      <p:cBhvr>
                                        <p:cTn dur="1000"/>
                                        <p:tgtEl>
                                          <p:spTgt spid="9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xEl>
                                              <p:pRg end="7" st="7"/>
                                            </p:txEl>
                                          </p:spTgt>
                                        </p:tgtEl>
                                        <p:attrNameLst>
                                          <p:attrName>style.visibility</p:attrName>
                                        </p:attrNameLst>
                                      </p:cBhvr>
                                      <p:to>
                                        <p:strVal val="visible"/>
                                      </p:to>
                                    </p:set>
                                    <p:animEffect filter="fade" transition="in">
                                      <p:cBhvr>
                                        <p:cTn dur="1000"/>
                                        <p:tgtEl>
                                          <p:spTgt spid="9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xEl>
                                              <p:pRg end="8" st="8"/>
                                            </p:txEl>
                                          </p:spTgt>
                                        </p:tgtEl>
                                        <p:attrNameLst>
                                          <p:attrName>style.visibility</p:attrName>
                                        </p:attrNameLst>
                                      </p:cBhvr>
                                      <p:to>
                                        <p:strVal val="visible"/>
                                      </p:to>
                                    </p:set>
                                    <p:animEffect filter="fade" transition="in">
                                      <p:cBhvr>
                                        <p:cTn dur="1000"/>
                                        <p:tgtEl>
                                          <p:spTgt spid="98">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 name="Shape 312"/>
        <p:cNvGrpSpPr/>
        <p:nvPr/>
      </p:nvGrpSpPr>
      <p:grpSpPr>
        <a:xfrm>
          <a:off x="0" y="0"/>
          <a:ext cx="0" cy="0"/>
          <a:chOff x="0" y="0"/>
          <a:chExt cx="0" cy="0"/>
        </a:xfrm>
      </p:grpSpPr>
      <p:sp>
        <p:nvSpPr>
          <p:cNvPr id="313" name="Shape 313"/>
          <p:cNvSpPr txBox="1"/>
          <p:nvPr>
            <p:ph type="title"/>
          </p:nvPr>
        </p:nvSpPr>
        <p:spPr>
          <a:xfrm>
            <a:off x="457200" y="655638"/>
            <a:ext cx="8229600" cy="1143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sz="7200"/>
              <a:t>Displaying the Worth of the Gospel</a:t>
            </a:r>
            <a:endParaRPr sz="7200"/>
          </a:p>
        </p:txBody>
      </p:sp>
      <p:sp>
        <p:nvSpPr>
          <p:cNvPr id="314" name="Shape 314"/>
          <p:cNvSpPr txBox="1"/>
          <p:nvPr>
            <p:ph idx="1" type="body"/>
          </p:nvPr>
        </p:nvSpPr>
        <p:spPr>
          <a:xfrm>
            <a:off x="457200" y="2909450"/>
            <a:ext cx="8229600" cy="3216900"/>
          </a:xfrm>
          <a:prstGeom prst="rect">
            <a:avLst/>
          </a:prstGeom>
        </p:spPr>
        <p:txBody>
          <a:bodyPr anchorCtr="0" anchor="t" bIns="91425" lIns="91425" spcFirstLastPara="1" rIns="91425" wrap="square" tIns="91425">
            <a:noAutofit/>
          </a:bodyPr>
          <a:lstStyle/>
          <a:p>
            <a:pPr indent="0" lvl="0" marL="0" marR="0" rtl="0" algn="l">
              <a:lnSpc>
                <a:spcPct val="100000"/>
              </a:lnSpc>
              <a:spcBef>
                <a:spcPts val="640"/>
              </a:spcBef>
              <a:spcAft>
                <a:spcPts val="0"/>
              </a:spcAft>
              <a:buNone/>
            </a:pPr>
            <a:r>
              <a:rPr lang="en-US" sz="4800"/>
              <a:t>Joyfully trusting and obeying God and treasuring Christ over and against all else in every facet of your life.</a:t>
            </a:r>
            <a:endParaRPr sz="4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1000"/>
                                        <p:tgtEl>
                                          <p:spTgt spid="3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Shape 319"/>
          <p:cNvSpPr txBox="1"/>
          <p:nvPr>
            <p:ph type="title"/>
          </p:nvPr>
        </p:nvSpPr>
        <p:spPr>
          <a:xfrm>
            <a:off x="457200" y="85713"/>
            <a:ext cx="8229600" cy="1143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Displaying the Worth of the Gospel</a:t>
            </a:r>
            <a:endParaRPr/>
          </a:p>
          <a:p>
            <a:pPr indent="0" lvl="0" marL="0" rtl="0">
              <a:spcBef>
                <a:spcPts val="0"/>
              </a:spcBef>
              <a:spcAft>
                <a:spcPts val="0"/>
              </a:spcAft>
              <a:buNone/>
            </a:pPr>
            <a:r>
              <a:rPr lang="en-US"/>
              <a:t>includes but is not limited to...</a:t>
            </a:r>
            <a:endParaRPr/>
          </a:p>
        </p:txBody>
      </p:sp>
      <p:sp>
        <p:nvSpPr>
          <p:cNvPr id="320" name="Shape 320"/>
          <p:cNvSpPr txBox="1"/>
          <p:nvPr>
            <p:ph idx="1" type="body"/>
          </p:nvPr>
        </p:nvSpPr>
        <p:spPr>
          <a:xfrm>
            <a:off x="457200" y="1414875"/>
            <a:ext cx="8229600" cy="4711500"/>
          </a:xfrm>
          <a:prstGeom prst="rect">
            <a:avLst/>
          </a:prstGeom>
        </p:spPr>
        <p:txBody>
          <a:bodyPr anchorCtr="0" anchor="t" bIns="91425" lIns="91425" spcFirstLastPara="1" rIns="91425" wrap="square" tIns="91425">
            <a:noAutofit/>
          </a:bodyPr>
          <a:lstStyle/>
          <a:p>
            <a:pPr indent="-419100" lvl="0" marL="457200" rtl="0">
              <a:spcBef>
                <a:spcPts val="640"/>
              </a:spcBef>
              <a:spcAft>
                <a:spcPts val="0"/>
              </a:spcAft>
              <a:buSzPts val="3000"/>
              <a:buChar char="•"/>
            </a:pPr>
            <a:r>
              <a:rPr lang="en-US" sz="3000"/>
              <a:t>Trusting God Adventurously </a:t>
            </a:r>
            <a:endParaRPr sz="3000"/>
          </a:p>
          <a:p>
            <a:pPr indent="-419100" lvl="0" marL="457200" rtl="0">
              <a:spcBef>
                <a:spcPts val="0"/>
              </a:spcBef>
              <a:spcAft>
                <a:spcPts val="0"/>
              </a:spcAft>
              <a:buSzPts val="3000"/>
              <a:buChar char="•"/>
            </a:pPr>
            <a:r>
              <a:rPr lang="en-US" sz="3000"/>
              <a:t>Joyfully Receiving Course Corrections</a:t>
            </a:r>
            <a:endParaRPr sz="3000"/>
          </a:p>
          <a:p>
            <a:pPr indent="-419100" lvl="0" marL="457200" rtl="0">
              <a:spcBef>
                <a:spcPts val="0"/>
              </a:spcBef>
              <a:spcAft>
                <a:spcPts val="0"/>
              </a:spcAft>
              <a:buSzPts val="3000"/>
              <a:buChar char="•"/>
            </a:pPr>
            <a:r>
              <a:rPr lang="en-US" sz="3000"/>
              <a:t>Generously Meeting Needs Especially Eternal Needs</a:t>
            </a:r>
            <a:endParaRPr sz="3000"/>
          </a:p>
          <a:p>
            <a:pPr indent="-419100" lvl="0" marL="457200" rtl="0">
              <a:spcBef>
                <a:spcPts val="640"/>
              </a:spcBef>
              <a:spcAft>
                <a:spcPts val="0"/>
              </a:spcAft>
              <a:buSzPts val="3000"/>
              <a:buChar char="•"/>
            </a:pPr>
            <a:r>
              <a:rPr lang="en-US" sz="3000"/>
              <a:t>Receiving Bright Moments of God's Providence</a:t>
            </a:r>
            <a:endParaRPr sz="3000"/>
          </a:p>
          <a:p>
            <a:pPr indent="-419100" lvl="0" marL="457200" rtl="0">
              <a:spcBef>
                <a:spcPts val="640"/>
              </a:spcBef>
              <a:spcAft>
                <a:spcPts val="0"/>
              </a:spcAft>
              <a:buSzPts val="3000"/>
              <a:buChar char="•"/>
            </a:pPr>
            <a:r>
              <a:rPr lang="en-US" sz="3000"/>
              <a:t>Demonstrating Routine Faithfulness </a:t>
            </a:r>
            <a:endParaRPr sz="3000"/>
          </a:p>
          <a:p>
            <a:pPr indent="-419100" lvl="0" marL="457200" rtl="0">
              <a:spcBef>
                <a:spcPts val="640"/>
              </a:spcBef>
              <a:spcAft>
                <a:spcPts val="0"/>
              </a:spcAft>
              <a:buSzPts val="3000"/>
              <a:buChar char="•"/>
            </a:pPr>
            <a:r>
              <a:rPr lang="en-US" sz="3000"/>
              <a:t>Receiving Dark Moments of God's Providence</a:t>
            </a:r>
            <a:endParaRPr sz="3000"/>
          </a:p>
          <a:p>
            <a:pPr indent="-419100" lvl="0" marL="457200" rtl="0">
              <a:spcBef>
                <a:spcPts val="640"/>
              </a:spcBef>
              <a:spcAft>
                <a:spcPts val="0"/>
              </a:spcAft>
              <a:buSzPts val="3000"/>
              <a:buChar char="•"/>
            </a:pPr>
            <a:r>
              <a:rPr lang="en-US" sz="3000"/>
              <a:t>Suffering for the Sake of Christ</a:t>
            </a:r>
            <a:endParaRPr sz="3000"/>
          </a:p>
          <a:p>
            <a:pPr indent="-419100" lvl="0" marL="457200" rtl="0">
              <a:spcBef>
                <a:spcPts val="640"/>
              </a:spcBef>
              <a:spcAft>
                <a:spcPts val="0"/>
              </a:spcAft>
              <a:buSzPts val="3000"/>
              <a:buChar char="•"/>
            </a:pPr>
            <a:r>
              <a:rPr lang="en-US" sz="3000"/>
              <a:t>Giving of Yourself Sacrificially for the progress of the Gospel </a:t>
            </a:r>
            <a:endParaRPr sz="3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xEl>
                                              <p:pRg end="0" st="0"/>
                                            </p:txEl>
                                          </p:spTgt>
                                        </p:tgtEl>
                                        <p:attrNameLst>
                                          <p:attrName>style.visibility</p:attrName>
                                        </p:attrNameLst>
                                      </p:cBhvr>
                                      <p:to>
                                        <p:strVal val="visible"/>
                                      </p:to>
                                    </p:set>
                                    <p:animEffect filter="fade" transition="in">
                                      <p:cBhvr>
                                        <p:cTn dur="1000"/>
                                        <p:tgtEl>
                                          <p:spTgt spid="32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xEl>
                                              <p:pRg end="1" st="1"/>
                                            </p:txEl>
                                          </p:spTgt>
                                        </p:tgtEl>
                                        <p:attrNameLst>
                                          <p:attrName>style.visibility</p:attrName>
                                        </p:attrNameLst>
                                      </p:cBhvr>
                                      <p:to>
                                        <p:strVal val="visible"/>
                                      </p:to>
                                    </p:set>
                                    <p:animEffect filter="fade" transition="in">
                                      <p:cBhvr>
                                        <p:cTn dur="1000"/>
                                        <p:tgtEl>
                                          <p:spTgt spid="32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xEl>
                                              <p:pRg end="2" st="2"/>
                                            </p:txEl>
                                          </p:spTgt>
                                        </p:tgtEl>
                                        <p:attrNameLst>
                                          <p:attrName>style.visibility</p:attrName>
                                        </p:attrNameLst>
                                      </p:cBhvr>
                                      <p:to>
                                        <p:strVal val="visible"/>
                                      </p:to>
                                    </p:set>
                                    <p:animEffect filter="fade" transition="in">
                                      <p:cBhvr>
                                        <p:cTn dur="1000"/>
                                        <p:tgtEl>
                                          <p:spTgt spid="32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xEl>
                                              <p:pRg end="3" st="3"/>
                                            </p:txEl>
                                          </p:spTgt>
                                        </p:tgtEl>
                                        <p:attrNameLst>
                                          <p:attrName>style.visibility</p:attrName>
                                        </p:attrNameLst>
                                      </p:cBhvr>
                                      <p:to>
                                        <p:strVal val="visible"/>
                                      </p:to>
                                    </p:set>
                                    <p:animEffect filter="fade" transition="in">
                                      <p:cBhvr>
                                        <p:cTn dur="1000"/>
                                        <p:tgtEl>
                                          <p:spTgt spid="32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xEl>
                                              <p:pRg end="4" st="4"/>
                                            </p:txEl>
                                          </p:spTgt>
                                        </p:tgtEl>
                                        <p:attrNameLst>
                                          <p:attrName>style.visibility</p:attrName>
                                        </p:attrNameLst>
                                      </p:cBhvr>
                                      <p:to>
                                        <p:strVal val="visible"/>
                                      </p:to>
                                    </p:set>
                                    <p:animEffect filter="fade" transition="in">
                                      <p:cBhvr>
                                        <p:cTn dur="1000"/>
                                        <p:tgtEl>
                                          <p:spTgt spid="32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xEl>
                                              <p:pRg end="5" st="5"/>
                                            </p:txEl>
                                          </p:spTgt>
                                        </p:tgtEl>
                                        <p:attrNameLst>
                                          <p:attrName>style.visibility</p:attrName>
                                        </p:attrNameLst>
                                      </p:cBhvr>
                                      <p:to>
                                        <p:strVal val="visible"/>
                                      </p:to>
                                    </p:set>
                                    <p:animEffect filter="fade" transition="in">
                                      <p:cBhvr>
                                        <p:cTn dur="1000"/>
                                        <p:tgtEl>
                                          <p:spTgt spid="32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xEl>
                                              <p:pRg end="6" st="6"/>
                                            </p:txEl>
                                          </p:spTgt>
                                        </p:tgtEl>
                                        <p:attrNameLst>
                                          <p:attrName>style.visibility</p:attrName>
                                        </p:attrNameLst>
                                      </p:cBhvr>
                                      <p:to>
                                        <p:strVal val="visible"/>
                                      </p:to>
                                    </p:set>
                                    <p:animEffect filter="fade" transition="in">
                                      <p:cBhvr>
                                        <p:cTn dur="1000"/>
                                        <p:tgtEl>
                                          <p:spTgt spid="32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xEl>
                                              <p:pRg end="7" st="7"/>
                                            </p:txEl>
                                          </p:spTgt>
                                        </p:tgtEl>
                                        <p:attrNameLst>
                                          <p:attrName>style.visibility</p:attrName>
                                        </p:attrNameLst>
                                      </p:cBhvr>
                                      <p:to>
                                        <p:strVal val="visible"/>
                                      </p:to>
                                    </p:set>
                                    <p:animEffect filter="fade" transition="in">
                                      <p:cBhvr>
                                        <p:cTn dur="1000"/>
                                        <p:tgtEl>
                                          <p:spTgt spid="320">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sp>
        <p:nvSpPr>
          <p:cNvPr id="325" name="Shape 325"/>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26" name="Shape 326"/>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a:spcBef>
                <a:spcPts val="640"/>
              </a:spcBef>
              <a:spcAft>
                <a:spcPts val="0"/>
              </a:spcAft>
              <a:buNone/>
            </a:pPr>
            <a:r>
              <a:t/>
            </a:r>
            <a:endParaRPr/>
          </a:p>
        </p:txBody>
      </p:sp>
      <p:pic>
        <p:nvPicPr>
          <p:cNvPr descr="2nd missionary journey.jpg" id="327" name="Shape 327"/>
          <p:cNvPicPr preferRelativeResize="0"/>
          <p:nvPr/>
        </p:nvPicPr>
        <p:blipFill rotWithShape="1">
          <a:blip r:embed="rId3">
            <a:alphaModFix/>
          </a:blip>
          <a:srcRect b="0" l="0" r="0" t="0"/>
          <a:stretch/>
        </p:blipFill>
        <p:spPr>
          <a:xfrm>
            <a:off x="113350" y="-76375"/>
            <a:ext cx="8857774" cy="6934376"/>
          </a:xfrm>
          <a:prstGeom prst="rect">
            <a:avLst/>
          </a:prstGeom>
          <a:noFill/>
          <a:ln>
            <a:noFill/>
          </a:ln>
        </p:spPr>
      </p:pic>
      <p:sp>
        <p:nvSpPr>
          <p:cNvPr id="328" name="Shape 328"/>
          <p:cNvSpPr/>
          <p:nvPr/>
        </p:nvSpPr>
        <p:spPr>
          <a:xfrm>
            <a:off x="7084700" y="5233250"/>
            <a:ext cx="585600" cy="893100"/>
          </a:xfrm>
          <a:prstGeom prst="roundRect">
            <a:avLst>
              <a:gd fmla="val 16667" name="adj"/>
            </a:avLst>
          </a:prstGeom>
          <a:solidFill>
            <a:srgbClr val="FFFF00">
              <a:alpha val="52310"/>
            </a:srgbClr>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29" name="Shape 329"/>
          <p:cNvSpPr/>
          <p:nvPr/>
        </p:nvSpPr>
        <p:spPr>
          <a:xfrm>
            <a:off x="4931000" y="1964825"/>
            <a:ext cx="2153700" cy="2437200"/>
          </a:xfrm>
          <a:prstGeom prst="roundRect">
            <a:avLst>
              <a:gd fmla="val 16667" name="adj"/>
            </a:avLst>
          </a:prstGeom>
          <a:solidFill>
            <a:srgbClr val="FF00FF">
              <a:alpha val="2692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30" name="Shape 330"/>
          <p:cNvSpPr/>
          <p:nvPr/>
        </p:nvSpPr>
        <p:spPr>
          <a:xfrm>
            <a:off x="7366850" y="3003300"/>
            <a:ext cx="585600" cy="472500"/>
          </a:xfrm>
          <a:prstGeom prst="star5">
            <a:avLst>
              <a:gd fmla="val 35413" name="adj"/>
              <a:gd fmla="val 105146" name="hf"/>
              <a:gd fmla="val 110557" name="vf"/>
            </a:avLst>
          </a:prstGeom>
          <a:solidFill>
            <a:srgbClr val="FF0000"/>
          </a:solid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rPr b="1" lang="en-US" sz="2400">
                <a:solidFill>
                  <a:srgbClr val="FFFFFF"/>
                </a:solidFill>
                <a:latin typeface="Arial Black"/>
                <a:ea typeface="Arial Black"/>
                <a:cs typeface="Arial Black"/>
                <a:sym typeface="Arial Black"/>
              </a:rPr>
              <a:t>1</a:t>
            </a:r>
            <a:endParaRPr b="1" sz="2400">
              <a:solidFill>
                <a:srgbClr val="FFFFFF"/>
              </a:solidFill>
              <a:highlight>
                <a:srgbClr val="FFFFFF"/>
              </a:highlight>
              <a:latin typeface="Arial Black"/>
              <a:ea typeface="Arial Black"/>
              <a:cs typeface="Arial Black"/>
              <a:sym typeface="Arial Black"/>
            </a:endParaRPr>
          </a:p>
        </p:txBody>
      </p:sp>
      <p:sp>
        <p:nvSpPr>
          <p:cNvPr id="331" name="Shape 331"/>
          <p:cNvSpPr/>
          <p:nvPr/>
        </p:nvSpPr>
        <p:spPr>
          <a:xfrm>
            <a:off x="5995250" y="3765300"/>
            <a:ext cx="585600" cy="472500"/>
          </a:xfrm>
          <a:prstGeom prst="star5">
            <a:avLst>
              <a:gd fmla="val 35413" name="adj"/>
              <a:gd fmla="val 105146" name="hf"/>
              <a:gd fmla="val 110557" name="vf"/>
            </a:avLst>
          </a:prstGeom>
          <a:solidFill>
            <a:srgbClr val="FF0000"/>
          </a:solid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b="1" lang="en-US" sz="2400">
                <a:solidFill>
                  <a:srgbClr val="FFFFFF"/>
                </a:solidFill>
                <a:latin typeface="Arial Black"/>
                <a:ea typeface="Arial Black"/>
                <a:cs typeface="Arial Black"/>
                <a:sym typeface="Arial Black"/>
              </a:rPr>
              <a:t>2</a:t>
            </a:r>
            <a:endParaRPr b="1" sz="2400">
              <a:solidFill>
                <a:srgbClr val="FFFFFF"/>
              </a:solidFill>
              <a:highlight>
                <a:srgbClr val="FFFFFF"/>
              </a:highlight>
              <a:latin typeface="Arial Black"/>
              <a:ea typeface="Arial Black"/>
              <a:cs typeface="Arial Black"/>
              <a:sym typeface="Arial Black"/>
            </a:endParaRPr>
          </a:p>
        </p:txBody>
      </p:sp>
      <p:sp>
        <p:nvSpPr>
          <p:cNvPr id="332" name="Shape 332"/>
          <p:cNvSpPr/>
          <p:nvPr/>
        </p:nvSpPr>
        <p:spPr>
          <a:xfrm>
            <a:off x="4928450" y="2850900"/>
            <a:ext cx="585600" cy="472500"/>
          </a:xfrm>
          <a:prstGeom prst="star5">
            <a:avLst>
              <a:gd fmla="val 35413" name="adj"/>
              <a:gd fmla="val 105146" name="hf"/>
              <a:gd fmla="val 110557" name="vf"/>
            </a:avLst>
          </a:prstGeom>
          <a:solidFill>
            <a:srgbClr val="FF0000"/>
          </a:solid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b="1" lang="en-US" sz="2400">
                <a:solidFill>
                  <a:srgbClr val="FFFFFF"/>
                </a:solidFill>
                <a:latin typeface="Arial Black"/>
                <a:ea typeface="Arial Black"/>
                <a:cs typeface="Arial Black"/>
                <a:sym typeface="Arial Black"/>
              </a:rPr>
              <a:t>3</a:t>
            </a:r>
            <a:endParaRPr b="1" sz="2400">
              <a:solidFill>
                <a:srgbClr val="FFFFFF"/>
              </a:solidFill>
              <a:highlight>
                <a:srgbClr val="FFFFFF"/>
              </a:highlight>
              <a:latin typeface="Arial Black"/>
              <a:ea typeface="Arial Black"/>
              <a:cs typeface="Arial Black"/>
              <a:sym typeface="Arial Black"/>
            </a:endParaRPr>
          </a:p>
        </p:txBody>
      </p:sp>
      <p:sp>
        <p:nvSpPr>
          <p:cNvPr id="333" name="Shape 333"/>
          <p:cNvSpPr/>
          <p:nvPr/>
        </p:nvSpPr>
        <p:spPr>
          <a:xfrm>
            <a:off x="5004650" y="1936500"/>
            <a:ext cx="585600" cy="472500"/>
          </a:xfrm>
          <a:prstGeom prst="star5">
            <a:avLst>
              <a:gd fmla="val 35413" name="adj"/>
              <a:gd fmla="val 105146" name="hf"/>
              <a:gd fmla="val 110557" name="vf"/>
            </a:avLst>
          </a:prstGeom>
          <a:solidFill>
            <a:srgbClr val="FF0000"/>
          </a:solid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b="1" lang="en-US" sz="2400">
                <a:solidFill>
                  <a:srgbClr val="FFFFFF"/>
                </a:solidFill>
                <a:latin typeface="Arial Black"/>
                <a:ea typeface="Arial Black"/>
                <a:cs typeface="Arial Black"/>
                <a:sym typeface="Arial Black"/>
              </a:rPr>
              <a:t>4</a:t>
            </a:r>
            <a:endParaRPr b="1" sz="2400">
              <a:solidFill>
                <a:srgbClr val="FFFFFF"/>
              </a:solidFill>
              <a:highlight>
                <a:srgbClr val="FFFFFF"/>
              </a:highlight>
              <a:latin typeface="Arial Black"/>
              <a:ea typeface="Arial Black"/>
              <a:cs typeface="Arial Black"/>
              <a:sym typeface="Arial Black"/>
            </a:endParaRPr>
          </a:p>
        </p:txBody>
      </p:sp>
      <p:sp>
        <p:nvSpPr>
          <p:cNvPr id="334" name="Shape 334"/>
          <p:cNvSpPr/>
          <p:nvPr/>
        </p:nvSpPr>
        <p:spPr>
          <a:xfrm>
            <a:off x="5614250" y="2088900"/>
            <a:ext cx="585600" cy="472500"/>
          </a:xfrm>
          <a:prstGeom prst="star5">
            <a:avLst>
              <a:gd fmla="val 35413" name="adj"/>
              <a:gd fmla="val 105146" name="hf"/>
              <a:gd fmla="val 110557" name="vf"/>
            </a:avLst>
          </a:prstGeom>
          <a:solidFill>
            <a:srgbClr val="FF0000"/>
          </a:solid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b="1" lang="en-US" sz="2400">
                <a:solidFill>
                  <a:srgbClr val="FFFFFF"/>
                </a:solidFill>
                <a:latin typeface="Arial Black"/>
                <a:ea typeface="Arial Black"/>
                <a:cs typeface="Arial Black"/>
                <a:sym typeface="Arial Black"/>
              </a:rPr>
              <a:t>5</a:t>
            </a:r>
            <a:endParaRPr b="1" sz="2400">
              <a:solidFill>
                <a:srgbClr val="FFFFFF"/>
              </a:solidFill>
              <a:highlight>
                <a:srgbClr val="FFFFFF"/>
              </a:highlight>
              <a:latin typeface="Arial Black"/>
              <a:ea typeface="Arial Black"/>
              <a:cs typeface="Arial Black"/>
              <a:sym typeface="Arial Black"/>
            </a:endParaRPr>
          </a:p>
        </p:txBody>
      </p:sp>
      <p:sp>
        <p:nvSpPr>
          <p:cNvPr id="335" name="Shape 335"/>
          <p:cNvSpPr/>
          <p:nvPr/>
        </p:nvSpPr>
        <p:spPr>
          <a:xfrm>
            <a:off x="5538050" y="2393700"/>
            <a:ext cx="585600" cy="472500"/>
          </a:xfrm>
          <a:prstGeom prst="star5">
            <a:avLst>
              <a:gd fmla="val 35413" name="adj"/>
              <a:gd fmla="val 105146" name="hf"/>
              <a:gd fmla="val 110557" name="vf"/>
            </a:avLst>
          </a:prstGeom>
          <a:solidFill>
            <a:srgbClr val="FF0000"/>
          </a:solid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b="1" lang="en-US" sz="2400">
                <a:solidFill>
                  <a:srgbClr val="FFFFFF"/>
                </a:solidFill>
                <a:latin typeface="Arial Black"/>
                <a:ea typeface="Arial Black"/>
                <a:cs typeface="Arial Black"/>
                <a:sym typeface="Arial Black"/>
              </a:rPr>
              <a:t>6</a:t>
            </a:r>
            <a:endParaRPr b="1" sz="2400">
              <a:solidFill>
                <a:srgbClr val="FFFFFF"/>
              </a:solidFill>
              <a:highlight>
                <a:srgbClr val="FFFFFF"/>
              </a:highlight>
              <a:latin typeface="Arial Black"/>
              <a:ea typeface="Arial Black"/>
              <a:cs typeface="Arial Black"/>
              <a:sym typeface="Arial Black"/>
            </a:endParaRPr>
          </a:p>
        </p:txBody>
      </p:sp>
      <p:sp>
        <p:nvSpPr>
          <p:cNvPr id="336" name="Shape 336"/>
          <p:cNvSpPr/>
          <p:nvPr/>
        </p:nvSpPr>
        <p:spPr>
          <a:xfrm>
            <a:off x="5995250" y="2469900"/>
            <a:ext cx="585600" cy="472500"/>
          </a:xfrm>
          <a:prstGeom prst="star5">
            <a:avLst>
              <a:gd fmla="val 35413" name="adj"/>
              <a:gd fmla="val 105146" name="hf"/>
              <a:gd fmla="val 110557" name="vf"/>
            </a:avLst>
          </a:prstGeom>
          <a:solidFill>
            <a:srgbClr val="FF0000"/>
          </a:solid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b="1" lang="en-US" sz="2400">
                <a:solidFill>
                  <a:srgbClr val="FFFFFF"/>
                </a:solidFill>
                <a:latin typeface="Arial Black"/>
                <a:ea typeface="Arial Black"/>
                <a:cs typeface="Arial Black"/>
                <a:sym typeface="Arial Black"/>
              </a:rPr>
              <a:t>7</a:t>
            </a:r>
            <a:endParaRPr b="1" sz="2400">
              <a:solidFill>
                <a:srgbClr val="FFFFFF"/>
              </a:solidFill>
              <a:highlight>
                <a:srgbClr val="FFFFFF"/>
              </a:highlight>
              <a:latin typeface="Arial Black"/>
              <a:ea typeface="Arial Black"/>
              <a:cs typeface="Arial Black"/>
              <a:sym typeface="Arial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1000"/>
                                        <p:tgtEl>
                                          <p:spTgt spid="3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1000"/>
                                        <p:tgtEl>
                                          <p:spTgt spid="3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1000"/>
                                        <p:tgtEl>
                                          <p:spTgt spid="3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1000"/>
                                        <p:tgtEl>
                                          <p:spTgt spid="3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1000"/>
                                        <p:tgtEl>
                                          <p:spTgt spid="3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1000"/>
                                        <p:tgtEl>
                                          <p:spTgt spid="3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1000"/>
                                        <p:tgtEl>
                                          <p:spTgt spid="3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000"/>
                                        <p:tgtEl>
                                          <p:spTgt spid="3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 name="Shape 340"/>
        <p:cNvGrpSpPr/>
        <p:nvPr/>
      </p:nvGrpSpPr>
      <p:grpSpPr>
        <a:xfrm>
          <a:off x="0" y="0"/>
          <a:ext cx="0" cy="0"/>
          <a:chOff x="0" y="0"/>
          <a:chExt cx="0" cy="0"/>
        </a:xfrm>
      </p:grpSpPr>
      <p:sp>
        <p:nvSpPr>
          <p:cNvPr id="341" name="Shape 341"/>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342" name="Shape 342"/>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spcBef>
                <a:spcPts val="640"/>
              </a:spcBef>
              <a:spcAft>
                <a:spcPts val="0"/>
              </a:spcAft>
              <a:buNone/>
            </a:pPr>
            <a:r>
              <a:t/>
            </a:r>
            <a:endParaRPr/>
          </a:p>
        </p:txBody>
      </p:sp>
      <p:pic>
        <p:nvPicPr>
          <p:cNvPr descr="2nd missionary journey.jpg" id="343" name="Shape 343"/>
          <p:cNvPicPr preferRelativeResize="0"/>
          <p:nvPr/>
        </p:nvPicPr>
        <p:blipFill rotWithShape="1">
          <a:blip r:embed="rId3">
            <a:alphaModFix/>
          </a:blip>
          <a:srcRect b="0" l="0" r="0" t="0"/>
          <a:stretch/>
        </p:blipFill>
        <p:spPr>
          <a:xfrm>
            <a:off x="113350" y="-76375"/>
            <a:ext cx="8857774" cy="6934376"/>
          </a:xfrm>
          <a:prstGeom prst="rect">
            <a:avLst/>
          </a:prstGeom>
          <a:noFill/>
          <a:ln>
            <a:noFill/>
          </a:ln>
        </p:spPr>
      </p:pic>
      <p:sp>
        <p:nvSpPr>
          <p:cNvPr id="344" name="Shape 344"/>
          <p:cNvSpPr/>
          <p:nvPr/>
        </p:nvSpPr>
        <p:spPr>
          <a:xfrm>
            <a:off x="7084700" y="5233250"/>
            <a:ext cx="585600" cy="893100"/>
          </a:xfrm>
          <a:prstGeom prst="roundRect">
            <a:avLst>
              <a:gd fmla="val 16667" name="adj"/>
            </a:avLst>
          </a:prstGeom>
          <a:solidFill>
            <a:srgbClr val="FFFF00">
              <a:alpha val="52310"/>
            </a:srgbClr>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45" name="Shape 345"/>
          <p:cNvSpPr/>
          <p:nvPr/>
        </p:nvSpPr>
        <p:spPr>
          <a:xfrm>
            <a:off x="4931000" y="1964825"/>
            <a:ext cx="2153700" cy="2437200"/>
          </a:xfrm>
          <a:prstGeom prst="roundRect">
            <a:avLst>
              <a:gd fmla="val 16667" name="adj"/>
            </a:avLst>
          </a:prstGeom>
          <a:solidFill>
            <a:srgbClr val="FF00FF">
              <a:alpha val="115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46" name="Shape 346"/>
          <p:cNvSpPr/>
          <p:nvPr/>
        </p:nvSpPr>
        <p:spPr>
          <a:xfrm>
            <a:off x="7366850" y="3003300"/>
            <a:ext cx="585600" cy="472500"/>
          </a:xfrm>
          <a:prstGeom prst="star5">
            <a:avLst>
              <a:gd fmla="val 35413" name="adj"/>
              <a:gd fmla="val 105146" name="hf"/>
              <a:gd fmla="val 110557" name="vf"/>
            </a:avLst>
          </a:prstGeom>
          <a:solidFill>
            <a:srgbClr val="FF0000"/>
          </a:solid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b="1" lang="en-US" sz="2400">
                <a:solidFill>
                  <a:srgbClr val="FFFFFF"/>
                </a:solidFill>
                <a:latin typeface="Arial Black"/>
                <a:ea typeface="Arial Black"/>
                <a:cs typeface="Arial Black"/>
                <a:sym typeface="Arial Black"/>
              </a:rPr>
              <a:t>1</a:t>
            </a:r>
            <a:endParaRPr b="1" sz="2400">
              <a:solidFill>
                <a:srgbClr val="FFFFFF"/>
              </a:solidFill>
              <a:highlight>
                <a:srgbClr val="FFFFFF"/>
              </a:highlight>
              <a:latin typeface="Arial Black"/>
              <a:ea typeface="Arial Black"/>
              <a:cs typeface="Arial Black"/>
              <a:sym typeface="Arial Black"/>
            </a:endParaRPr>
          </a:p>
        </p:txBody>
      </p:sp>
      <p:sp>
        <p:nvSpPr>
          <p:cNvPr id="347" name="Shape 347"/>
          <p:cNvSpPr/>
          <p:nvPr/>
        </p:nvSpPr>
        <p:spPr>
          <a:xfrm>
            <a:off x="7366850" y="3003300"/>
            <a:ext cx="585600" cy="472500"/>
          </a:xfrm>
          <a:prstGeom prst="star5">
            <a:avLst>
              <a:gd fmla="val 35413" name="adj"/>
              <a:gd fmla="val 105146" name="hf"/>
              <a:gd fmla="val 110557" name="vf"/>
            </a:avLst>
          </a:prstGeom>
          <a:solidFill>
            <a:srgbClr val="0000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b="1" lang="en-US" sz="2400">
                <a:solidFill>
                  <a:srgbClr val="FFFFFF"/>
                </a:solidFill>
                <a:latin typeface="Arial Black"/>
                <a:ea typeface="Arial Black"/>
                <a:cs typeface="Arial Black"/>
                <a:sym typeface="Arial Black"/>
              </a:rPr>
              <a:t>1</a:t>
            </a:r>
            <a:endParaRPr b="1" sz="2400">
              <a:solidFill>
                <a:srgbClr val="FFFFFF"/>
              </a:solidFill>
              <a:highlight>
                <a:srgbClr val="FFFFFF"/>
              </a:highlight>
              <a:latin typeface="Arial Black"/>
              <a:ea typeface="Arial Black"/>
              <a:cs typeface="Arial Black"/>
              <a:sym typeface="Arial Black"/>
            </a:endParaRPr>
          </a:p>
        </p:txBody>
      </p:sp>
      <p:sp>
        <p:nvSpPr>
          <p:cNvPr id="348" name="Shape 348"/>
          <p:cNvSpPr/>
          <p:nvPr/>
        </p:nvSpPr>
        <p:spPr>
          <a:xfrm>
            <a:off x="6071450" y="2469900"/>
            <a:ext cx="585600" cy="472500"/>
          </a:xfrm>
          <a:prstGeom prst="star5">
            <a:avLst>
              <a:gd fmla="val 35413" name="adj"/>
              <a:gd fmla="val 105146" name="hf"/>
              <a:gd fmla="val 110557" name="vf"/>
            </a:avLst>
          </a:prstGeom>
          <a:solidFill>
            <a:srgbClr val="0000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b="1" lang="en-US" sz="2400">
                <a:solidFill>
                  <a:srgbClr val="FFFFFF"/>
                </a:solidFill>
                <a:latin typeface="Arial Black"/>
                <a:ea typeface="Arial Black"/>
                <a:cs typeface="Arial Black"/>
                <a:sym typeface="Arial Black"/>
              </a:rPr>
              <a:t>2</a:t>
            </a:r>
            <a:endParaRPr b="1" sz="2400">
              <a:solidFill>
                <a:srgbClr val="FFFFFF"/>
              </a:solidFill>
              <a:highlight>
                <a:srgbClr val="FFFFFF"/>
              </a:highlight>
              <a:latin typeface="Arial Black"/>
              <a:ea typeface="Arial Black"/>
              <a:cs typeface="Arial Black"/>
              <a:sym typeface="Arial Black"/>
            </a:endParaRPr>
          </a:p>
        </p:txBody>
      </p:sp>
      <p:sp>
        <p:nvSpPr>
          <p:cNvPr id="349" name="Shape 349"/>
          <p:cNvSpPr/>
          <p:nvPr/>
        </p:nvSpPr>
        <p:spPr>
          <a:xfrm>
            <a:off x="5538050" y="2317500"/>
            <a:ext cx="585600" cy="472500"/>
          </a:xfrm>
          <a:prstGeom prst="star5">
            <a:avLst>
              <a:gd fmla="val 35413" name="adj"/>
              <a:gd fmla="val 105146" name="hf"/>
              <a:gd fmla="val 110557" name="vf"/>
            </a:avLst>
          </a:prstGeom>
          <a:solidFill>
            <a:srgbClr val="0000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b="1" lang="en-US" sz="2400">
                <a:solidFill>
                  <a:srgbClr val="FFFFFF"/>
                </a:solidFill>
                <a:latin typeface="Arial Black"/>
                <a:ea typeface="Arial Black"/>
                <a:cs typeface="Arial Black"/>
                <a:sym typeface="Arial Black"/>
              </a:rPr>
              <a:t>3</a:t>
            </a:r>
            <a:endParaRPr b="1" sz="2400">
              <a:solidFill>
                <a:srgbClr val="FFFFFF"/>
              </a:solidFill>
              <a:highlight>
                <a:srgbClr val="FFFFFF"/>
              </a:highlight>
              <a:latin typeface="Arial Black"/>
              <a:ea typeface="Arial Black"/>
              <a:cs typeface="Arial Black"/>
              <a:sym typeface="Arial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1000"/>
                                        <p:tgtEl>
                                          <p:spTgt spid="3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1000"/>
                                        <p:tgtEl>
                                          <p:spTgt spid="3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1000"/>
                                        <p:tgtEl>
                                          <p:spTgt spid="34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1000"/>
                                        <p:tgtEl>
                                          <p:spTgt spid="3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1000"/>
                                        <p:tgtEl>
                                          <p:spTgt spid="3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9"/>
                                        </p:tgtEl>
                                        <p:attrNameLst>
                                          <p:attrName>style.visibility</p:attrName>
                                        </p:attrNameLst>
                                      </p:cBhvr>
                                      <p:to>
                                        <p:strVal val="visible"/>
                                      </p:to>
                                    </p:set>
                                    <p:animEffect filter="fade" transition="in">
                                      <p:cBhvr>
                                        <p:cTn dur="1000"/>
                                        <p:tgtEl>
                                          <p:spTgt spid="3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Shape 354"/>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355" name="Shape 355"/>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spcBef>
                <a:spcPts val="640"/>
              </a:spcBef>
              <a:spcAft>
                <a:spcPts val="0"/>
              </a:spcAft>
              <a:buNone/>
            </a:pPr>
            <a:r>
              <a:t/>
            </a:r>
            <a:endParaRPr/>
          </a:p>
        </p:txBody>
      </p:sp>
      <p:pic>
        <p:nvPicPr>
          <p:cNvPr descr="2nd missionary journey.jpg" id="356" name="Shape 356"/>
          <p:cNvPicPr preferRelativeResize="0"/>
          <p:nvPr/>
        </p:nvPicPr>
        <p:blipFill rotWithShape="1">
          <a:blip r:embed="rId3">
            <a:alphaModFix/>
          </a:blip>
          <a:srcRect b="0" l="0" r="0" t="0"/>
          <a:stretch/>
        </p:blipFill>
        <p:spPr>
          <a:xfrm>
            <a:off x="113350" y="-76375"/>
            <a:ext cx="8857774" cy="6934376"/>
          </a:xfrm>
          <a:prstGeom prst="rect">
            <a:avLst/>
          </a:prstGeom>
          <a:noFill/>
          <a:ln>
            <a:noFill/>
          </a:ln>
        </p:spPr>
      </p:pic>
      <p:sp>
        <p:nvSpPr>
          <p:cNvPr id="357" name="Shape 357"/>
          <p:cNvSpPr/>
          <p:nvPr/>
        </p:nvSpPr>
        <p:spPr>
          <a:xfrm>
            <a:off x="7084700" y="5233250"/>
            <a:ext cx="585600" cy="893100"/>
          </a:xfrm>
          <a:prstGeom prst="roundRect">
            <a:avLst>
              <a:gd fmla="val 16667" name="adj"/>
            </a:avLst>
          </a:prstGeom>
          <a:solidFill>
            <a:srgbClr val="FFFF00">
              <a:alpha val="52310"/>
            </a:srgbClr>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58" name="Shape 358"/>
          <p:cNvSpPr/>
          <p:nvPr/>
        </p:nvSpPr>
        <p:spPr>
          <a:xfrm>
            <a:off x="4931000" y="1964825"/>
            <a:ext cx="2153700" cy="2437200"/>
          </a:xfrm>
          <a:prstGeom prst="roundRect">
            <a:avLst>
              <a:gd fmla="val 16667" name="adj"/>
            </a:avLst>
          </a:prstGeom>
          <a:solidFill>
            <a:srgbClr val="FF00FF">
              <a:alpha val="115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59" name="Shape 359"/>
          <p:cNvSpPr/>
          <p:nvPr/>
        </p:nvSpPr>
        <p:spPr>
          <a:xfrm>
            <a:off x="7366850" y="3003300"/>
            <a:ext cx="585600" cy="472500"/>
          </a:xfrm>
          <a:prstGeom prst="star5">
            <a:avLst>
              <a:gd fmla="val 35413" name="adj"/>
              <a:gd fmla="val 105146" name="hf"/>
              <a:gd fmla="val 110557" name="vf"/>
            </a:avLst>
          </a:prstGeom>
          <a:solidFill>
            <a:srgbClr val="FF0000"/>
          </a:solid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b="1" lang="en-US" sz="2400">
                <a:solidFill>
                  <a:srgbClr val="FFFFFF"/>
                </a:solidFill>
                <a:latin typeface="Arial Black"/>
                <a:ea typeface="Arial Black"/>
                <a:cs typeface="Arial Black"/>
                <a:sym typeface="Arial Black"/>
              </a:rPr>
              <a:t>1</a:t>
            </a:r>
            <a:endParaRPr b="1" sz="2400">
              <a:solidFill>
                <a:srgbClr val="FFFFFF"/>
              </a:solidFill>
              <a:highlight>
                <a:srgbClr val="FFFFFF"/>
              </a:highlight>
              <a:latin typeface="Arial Black"/>
              <a:ea typeface="Arial Black"/>
              <a:cs typeface="Arial Black"/>
              <a:sym typeface="Arial Black"/>
            </a:endParaRPr>
          </a:p>
        </p:txBody>
      </p:sp>
      <p:sp>
        <p:nvSpPr>
          <p:cNvPr id="360" name="Shape 360"/>
          <p:cNvSpPr/>
          <p:nvPr/>
        </p:nvSpPr>
        <p:spPr>
          <a:xfrm>
            <a:off x="7366850" y="3003300"/>
            <a:ext cx="585600" cy="472500"/>
          </a:xfrm>
          <a:prstGeom prst="star5">
            <a:avLst>
              <a:gd fmla="val 35413" name="adj"/>
              <a:gd fmla="val 105146" name="hf"/>
              <a:gd fmla="val 110557" name="vf"/>
            </a:avLst>
          </a:prstGeom>
          <a:solidFill>
            <a:srgbClr val="0000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b="1" lang="en-US" sz="2400">
                <a:solidFill>
                  <a:srgbClr val="FFFFFF"/>
                </a:solidFill>
                <a:latin typeface="Arial Black"/>
                <a:ea typeface="Arial Black"/>
                <a:cs typeface="Arial Black"/>
                <a:sym typeface="Arial Black"/>
              </a:rPr>
              <a:t>1</a:t>
            </a:r>
            <a:endParaRPr b="1" sz="2400">
              <a:solidFill>
                <a:srgbClr val="FFFFFF"/>
              </a:solidFill>
              <a:highlight>
                <a:srgbClr val="FFFFFF"/>
              </a:highlight>
              <a:latin typeface="Arial Black"/>
              <a:ea typeface="Arial Black"/>
              <a:cs typeface="Arial Black"/>
              <a:sym typeface="Arial Black"/>
            </a:endParaRPr>
          </a:p>
        </p:txBody>
      </p:sp>
      <p:sp>
        <p:nvSpPr>
          <p:cNvPr id="361" name="Shape 361"/>
          <p:cNvSpPr/>
          <p:nvPr/>
        </p:nvSpPr>
        <p:spPr>
          <a:xfrm>
            <a:off x="547875" y="0"/>
            <a:ext cx="6536700" cy="3419700"/>
          </a:xfrm>
          <a:prstGeom prst="roundRect">
            <a:avLst>
              <a:gd fmla="val 16667" name="adj"/>
            </a:avLst>
          </a:prstGeom>
          <a:solidFill>
            <a:srgbClr val="FFFF00">
              <a:alpha val="215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62" name="Shape 362"/>
          <p:cNvSpPr/>
          <p:nvPr/>
        </p:nvSpPr>
        <p:spPr>
          <a:xfrm>
            <a:off x="6071450" y="2469900"/>
            <a:ext cx="585600" cy="472500"/>
          </a:xfrm>
          <a:prstGeom prst="star5">
            <a:avLst>
              <a:gd fmla="val 35413" name="adj"/>
              <a:gd fmla="val 105146" name="hf"/>
              <a:gd fmla="val 110557" name="vf"/>
            </a:avLst>
          </a:prstGeom>
          <a:solidFill>
            <a:srgbClr val="0000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b="1" lang="en-US" sz="2400">
                <a:solidFill>
                  <a:srgbClr val="FFFFFF"/>
                </a:solidFill>
                <a:latin typeface="Arial Black"/>
                <a:ea typeface="Arial Black"/>
                <a:cs typeface="Arial Black"/>
                <a:sym typeface="Arial Black"/>
              </a:rPr>
              <a:t>2</a:t>
            </a:r>
            <a:endParaRPr b="1" sz="2400">
              <a:solidFill>
                <a:srgbClr val="FFFFFF"/>
              </a:solidFill>
              <a:highlight>
                <a:srgbClr val="FFFFFF"/>
              </a:highlight>
              <a:latin typeface="Arial Black"/>
              <a:ea typeface="Arial Black"/>
              <a:cs typeface="Arial Black"/>
              <a:sym typeface="Arial Black"/>
            </a:endParaRPr>
          </a:p>
        </p:txBody>
      </p:sp>
      <p:sp>
        <p:nvSpPr>
          <p:cNvPr id="363" name="Shape 363"/>
          <p:cNvSpPr/>
          <p:nvPr/>
        </p:nvSpPr>
        <p:spPr>
          <a:xfrm>
            <a:off x="5538050" y="2317500"/>
            <a:ext cx="585600" cy="472500"/>
          </a:xfrm>
          <a:prstGeom prst="star5">
            <a:avLst>
              <a:gd fmla="val 35413" name="adj"/>
              <a:gd fmla="val 105146" name="hf"/>
              <a:gd fmla="val 110557" name="vf"/>
            </a:avLst>
          </a:prstGeom>
          <a:solidFill>
            <a:srgbClr val="0000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b="1" lang="en-US" sz="2400">
                <a:solidFill>
                  <a:srgbClr val="FFFFFF"/>
                </a:solidFill>
                <a:latin typeface="Arial Black"/>
                <a:ea typeface="Arial Black"/>
                <a:cs typeface="Arial Black"/>
                <a:sym typeface="Arial Black"/>
              </a:rPr>
              <a:t>3</a:t>
            </a:r>
            <a:endParaRPr b="1" sz="2400">
              <a:solidFill>
                <a:srgbClr val="FFFFFF"/>
              </a:solidFill>
              <a:highlight>
                <a:srgbClr val="FFFFFF"/>
              </a:highlight>
              <a:latin typeface="Arial Black"/>
              <a:ea typeface="Arial Black"/>
              <a:cs typeface="Arial Black"/>
              <a:sym typeface="Arial Black"/>
            </a:endParaRPr>
          </a:p>
        </p:txBody>
      </p:sp>
      <p:sp>
        <p:nvSpPr>
          <p:cNvPr id="364" name="Shape 364"/>
          <p:cNvSpPr/>
          <p:nvPr/>
        </p:nvSpPr>
        <p:spPr>
          <a:xfrm rot="2699214">
            <a:off x="5152712" y="1593479"/>
            <a:ext cx="927229" cy="578696"/>
          </a:xfrm>
          <a:prstGeom prst="leftArrow">
            <a:avLst>
              <a:gd fmla="val 50000" name="adj1"/>
              <a:gd fmla="val 50000" name="adj2"/>
            </a:avLst>
          </a:prstGeom>
          <a:solidFill>
            <a:srgbClr val="0000FF"/>
          </a:solidFill>
          <a:ln cap="flat" cmpd="sng" w="38100">
            <a:solidFill>
              <a:srgbClr val="00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rgbClr val="FFFFFF"/>
                </a:solidFill>
                <a:latin typeface="Arial Black"/>
                <a:ea typeface="Arial Black"/>
                <a:cs typeface="Arial Black"/>
                <a:sym typeface="Arial Black"/>
              </a:rPr>
              <a:t>4</a:t>
            </a:r>
            <a:endParaRPr sz="2400">
              <a:solidFill>
                <a:srgbClr val="FFFFFF"/>
              </a:solidFill>
              <a:latin typeface="Arial Black"/>
              <a:ea typeface="Arial Black"/>
              <a:cs typeface="Arial Black"/>
              <a:sym typeface="Arial Black"/>
            </a:endParaRPr>
          </a:p>
        </p:txBody>
      </p:sp>
      <p:sp>
        <p:nvSpPr>
          <p:cNvPr id="365" name="Shape 365"/>
          <p:cNvSpPr/>
          <p:nvPr/>
        </p:nvSpPr>
        <p:spPr>
          <a:xfrm rot="-958">
            <a:off x="3679634" y="1912771"/>
            <a:ext cx="2153700" cy="578700"/>
          </a:xfrm>
          <a:prstGeom prst="leftArrow">
            <a:avLst>
              <a:gd fmla="val 50000" name="adj1"/>
              <a:gd fmla="val 50000" name="adj2"/>
            </a:avLst>
          </a:prstGeom>
          <a:solidFill>
            <a:srgbClr val="FF9900"/>
          </a:solidFill>
          <a:ln cap="flat" cmpd="sng" w="38100">
            <a:solidFill>
              <a:srgbClr val="FFFFFF"/>
            </a:solidFill>
            <a:prstDash val="lgDash"/>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66" name="Shape 366"/>
          <p:cNvSpPr/>
          <p:nvPr/>
        </p:nvSpPr>
        <p:spPr>
          <a:xfrm rot="425983">
            <a:off x="4009758" y="1288584"/>
            <a:ext cx="927209" cy="578659"/>
          </a:xfrm>
          <a:prstGeom prst="leftArrow">
            <a:avLst>
              <a:gd fmla="val 50000" name="adj1"/>
              <a:gd fmla="val 50000" name="adj2"/>
            </a:avLst>
          </a:prstGeom>
          <a:solidFill>
            <a:srgbClr val="0000FF"/>
          </a:solidFill>
          <a:ln cap="flat" cmpd="sng" w="38100">
            <a:solidFill>
              <a:srgbClr val="00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rgbClr val="FFFFFF"/>
                </a:solidFill>
                <a:latin typeface="Arial Black"/>
                <a:ea typeface="Arial Black"/>
                <a:cs typeface="Arial Black"/>
                <a:sym typeface="Arial Black"/>
              </a:rPr>
              <a:t>5</a:t>
            </a:r>
            <a:endParaRPr sz="2400">
              <a:solidFill>
                <a:srgbClr val="FFFFFF"/>
              </a:solidFill>
              <a:latin typeface="Arial Black"/>
              <a:ea typeface="Arial Black"/>
              <a:cs typeface="Arial Black"/>
              <a:sym typeface="Arial Black"/>
            </a:endParaRPr>
          </a:p>
        </p:txBody>
      </p:sp>
      <p:sp>
        <p:nvSpPr>
          <p:cNvPr id="367" name="Shape 367"/>
          <p:cNvSpPr/>
          <p:nvPr/>
        </p:nvSpPr>
        <p:spPr>
          <a:xfrm rot="7944295">
            <a:off x="4689735" y="787591"/>
            <a:ext cx="590332" cy="578648"/>
          </a:xfrm>
          <a:prstGeom prst="leftArrow">
            <a:avLst>
              <a:gd fmla="val 50000" name="adj1"/>
              <a:gd fmla="val 50000" name="adj2"/>
            </a:avLst>
          </a:prstGeom>
          <a:solidFill>
            <a:srgbClr val="FF9900"/>
          </a:solidFill>
          <a:ln cap="flat" cmpd="sng" w="38100">
            <a:solidFill>
              <a:srgbClr val="FFFFFF"/>
            </a:solidFill>
            <a:prstDash val="dash"/>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368" name="Shape 368"/>
          <p:cNvSpPr/>
          <p:nvPr/>
        </p:nvSpPr>
        <p:spPr>
          <a:xfrm>
            <a:off x="2871050" y="1174500"/>
            <a:ext cx="585600" cy="472500"/>
          </a:xfrm>
          <a:prstGeom prst="star5">
            <a:avLst>
              <a:gd fmla="val 35413" name="adj"/>
              <a:gd fmla="val 105146" name="hf"/>
              <a:gd fmla="val 110557" name="vf"/>
            </a:avLst>
          </a:prstGeom>
          <a:solidFill>
            <a:srgbClr val="0000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b="1" lang="en-US" sz="2400">
                <a:solidFill>
                  <a:srgbClr val="FFFFFF"/>
                </a:solidFill>
                <a:latin typeface="Arial Black"/>
                <a:ea typeface="Arial Black"/>
                <a:cs typeface="Arial Black"/>
                <a:sym typeface="Arial Black"/>
              </a:rPr>
              <a:t>6</a:t>
            </a:r>
            <a:endParaRPr b="1" sz="2400">
              <a:solidFill>
                <a:srgbClr val="FFFFFF"/>
              </a:solidFill>
              <a:highlight>
                <a:srgbClr val="FFFFFF"/>
              </a:highlight>
              <a:latin typeface="Arial Black"/>
              <a:ea typeface="Arial Black"/>
              <a:cs typeface="Arial Black"/>
              <a:sym typeface="Arial Black"/>
            </a:endParaRPr>
          </a:p>
        </p:txBody>
      </p:sp>
      <p:cxnSp>
        <p:nvCxnSpPr>
          <p:cNvPr id="369" name="Shape 369"/>
          <p:cNvCxnSpPr/>
          <p:nvPr/>
        </p:nvCxnSpPr>
        <p:spPr>
          <a:xfrm>
            <a:off x="2754290" y="2256599"/>
            <a:ext cx="3232800" cy="1640400"/>
          </a:xfrm>
          <a:prstGeom prst="straightConnector1">
            <a:avLst/>
          </a:prstGeom>
          <a:noFill/>
          <a:ln cap="flat" cmpd="sng" w="114300">
            <a:solidFill>
              <a:srgbClr val="FF0000"/>
            </a:solidFill>
            <a:prstDash val="solid"/>
            <a:round/>
            <a:headEnd len="med" w="med" type="none"/>
            <a:tailEnd len="med" w="med" type="none"/>
          </a:ln>
        </p:spPr>
      </p:cxnSp>
      <p:sp>
        <p:nvSpPr>
          <p:cNvPr id="370" name="Shape 370"/>
          <p:cNvSpPr txBox="1"/>
          <p:nvPr/>
        </p:nvSpPr>
        <p:spPr>
          <a:xfrm rot="1579573">
            <a:off x="2099870" y="2964788"/>
            <a:ext cx="4216411" cy="579326"/>
          </a:xfrm>
          <a:prstGeom prst="rect">
            <a:avLst/>
          </a:prstGeom>
          <a:solidFill>
            <a:srgbClr val="FF0000">
              <a:alpha val="30000"/>
            </a:srgbClr>
          </a:solid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US" sz="3000">
                <a:solidFill>
                  <a:srgbClr val="FFFFFF"/>
                </a:solidFill>
                <a:latin typeface="Arial Black"/>
                <a:ea typeface="Arial Black"/>
                <a:cs typeface="Arial Black"/>
                <a:sym typeface="Arial Black"/>
              </a:rPr>
              <a:t>About 500 miles</a:t>
            </a:r>
            <a:endParaRPr sz="3000">
              <a:solidFill>
                <a:srgbClr val="FFFFFF"/>
              </a:solidFill>
              <a:latin typeface="Arial Black"/>
              <a:ea typeface="Arial Black"/>
              <a:cs typeface="Arial Black"/>
              <a:sym typeface="Arial Black"/>
            </a:endParaRPr>
          </a:p>
          <a:p>
            <a:pPr indent="0" lvl="0" marL="0" algn="ctr">
              <a:spcBef>
                <a:spcPts val="0"/>
              </a:spcBef>
              <a:spcAft>
                <a:spcPts val="0"/>
              </a:spcAft>
              <a:buNone/>
            </a:pPr>
            <a:r>
              <a:t/>
            </a:r>
            <a:endParaRPr>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1000"/>
                                        <p:tgtEl>
                                          <p:spTgt spid="3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1000"/>
                                        <p:tgtEl>
                                          <p:spTgt spid="3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1000"/>
                                        <p:tgtEl>
                                          <p:spTgt spid="3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1000"/>
                                        <p:tgtEl>
                                          <p:spTgt spid="3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1000"/>
                                        <p:tgtEl>
                                          <p:spTgt spid="3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1000"/>
                                        <p:tgtEl>
                                          <p:spTgt spid="3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1"/>
                                        </p:tgtEl>
                                        <p:attrNameLst>
                                          <p:attrName>style.visibility</p:attrName>
                                        </p:attrNameLst>
                                      </p:cBhvr>
                                      <p:to>
                                        <p:strVal val="visible"/>
                                      </p:to>
                                    </p:set>
                                    <p:animEffect filter="fade" transition="in">
                                      <p:cBhvr>
                                        <p:cTn dur="1000"/>
                                        <p:tgtEl>
                                          <p:spTgt spid="3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1000"/>
                                        <p:tgtEl>
                                          <p:spTgt spid="3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1000"/>
                                        <p:tgtEl>
                                          <p:spTgt spid="3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65"/>
                                        </p:tgtEl>
                                      </p:cBhvr>
                                    </p:animEffect>
                                    <p:set>
                                      <p:cBhvr>
                                        <p:cTn dur="1" fill="hold">
                                          <p:stCondLst>
                                            <p:cond delay="1000"/>
                                          </p:stCondLst>
                                        </p:cTn>
                                        <p:tgtEl>
                                          <p:spTgt spid="36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1000"/>
                                        <p:tgtEl>
                                          <p:spTgt spid="3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1000"/>
                                        <p:tgtEl>
                                          <p:spTgt spid="3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67"/>
                                        </p:tgtEl>
                                      </p:cBhvr>
                                    </p:animEffect>
                                    <p:set>
                                      <p:cBhvr>
                                        <p:cTn dur="1" fill="hold">
                                          <p:stCondLst>
                                            <p:cond delay="1000"/>
                                          </p:stCondLst>
                                        </p:cTn>
                                        <p:tgtEl>
                                          <p:spTgt spid="36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1000"/>
                                        <p:tgtEl>
                                          <p:spTgt spid="3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1000"/>
                                        <p:tgtEl>
                                          <p:spTgt spid="370"/>
                                        </p:tgtEl>
                                      </p:cBhvr>
                                    </p:animEffect>
                                  </p:childTnLst>
                                </p:cTn>
                              </p:par>
                              <p:par>
                                <p:cTn fill="hold" nodeType="with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1000"/>
                                        <p:tgtEl>
                                          <p:spTgt spid="3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4" name="Shape 374"/>
        <p:cNvGrpSpPr/>
        <p:nvPr/>
      </p:nvGrpSpPr>
      <p:grpSpPr>
        <a:xfrm>
          <a:off x="0" y="0"/>
          <a:ext cx="0" cy="0"/>
          <a:chOff x="0" y="0"/>
          <a:chExt cx="0" cy="0"/>
        </a:xfrm>
      </p:grpSpPr>
      <p:sp>
        <p:nvSpPr>
          <p:cNvPr id="375" name="Shape 375"/>
          <p:cNvSpPr txBox="1"/>
          <p:nvPr>
            <p:ph type="title"/>
          </p:nvPr>
        </p:nvSpPr>
        <p:spPr>
          <a:xfrm>
            <a:off x="457200" y="274646"/>
            <a:ext cx="8229600" cy="726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Trusting God Adventurously</a:t>
            </a:r>
            <a:endParaRPr/>
          </a:p>
        </p:txBody>
      </p:sp>
      <p:sp>
        <p:nvSpPr>
          <p:cNvPr id="376" name="Shape 376"/>
          <p:cNvSpPr txBox="1"/>
          <p:nvPr>
            <p:ph idx="1" type="body"/>
          </p:nvPr>
        </p:nvSpPr>
        <p:spPr>
          <a:xfrm>
            <a:off x="457200" y="1228025"/>
            <a:ext cx="8592300" cy="4898400"/>
          </a:xfrm>
          <a:prstGeom prst="rect">
            <a:avLst/>
          </a:prstGeom>
        </p:spPr>
        <p:txBody>
          <a:bodyPr anchorCtr="0" anchor="t" bIns="91425" lIns="91425" spcFirstLastPara="1" rIns="91425" wrap="square" tIns="91425">
            <a:noAutofit/>
          </a:bodyPr>
          <a:lstStyle/>
          <a:p>
            <a:pPr indent="-431800" lvl="0" marL="457200" rtl="0">
              <a:spcBef>
                <a:spcPts val="640"/>
              </a:spcBef>
              <a:spcAft>
                <a:spcPts val="0"/>
              </a:spcAft>
              <a:buSzPts val="3200"/>
              <a:buChar char="•"/>
            </a:pPr>
            <a:r>
              <a:rPr lang="en-US"/>
              <a:t>Paul displayed the worth of the Gospel, the worth of the Lord Jesus, by CONTINUING to embark on the adventure with the second missionary journey</a:t>
            </a:r>
            <a:endParaRPr/>
          </a:p>
          <a:p>
            <a:pPr indent="-431800" lvl="1" marL="914400" rtl="0">
              <a:spcBef>
                <a:spcPts val="0"/>
              </a:spcBef>
              <a:spcAft>
                <a:spcPts val="0"/>
              </a:spcAft>
              <a:buSzPts val="3200"/>
              <a:buChar char="–"/>
            </a:pPr>
            <a:r>
              <a:rPr lang="en-US" sz="3200"/>
              <a:t>Revisiting and strengthening the churches</a:t>
            </a:r>
            <a:endParaRPr sz="3200"/>
          </a:p>
          <a:p>
            <a:pPr indent="-431800" lvl="1" marL="914400" rtl="0">
              <a:spcBef>
                <a:spcPts val="0"/>
              </a:spcBef>
              <a:spcAft>
                <a:spcPts val="0"/>
              </a:spcAft>
              <a:buSzPts val="3200"/>
              <a:buChar char="–"/>
            </a:pPr>
            <a:r>
              <a:rPr lang="en-US" sz="3200"/>
              <a:t>New places, new cultures, new relationships, unknowns, might be’s, what if’s, I don’t know’s.</a:t>
            </a:r>
            <a:endParaRPr sz="3200"/>
          </a:p>
          <a:p>
            <a:pPr indent="-431800" lvl="1" marL="914400" rtl="0">
              <a:spcBef>
                <a:spcPts val="0"/>
              </a:spcBef>
              <a:spcAft>
                <a:spcPts val="0"/>
              </a:spcAft>
              <a:buSzPts val="3200"/>
              <a:buChar char="–"/>
            </a:pPr>
            <a:r>
              <a:rPr lang="en-US" sz="3200"/>
              <a:t>Not everything went according to plan.</a:t>
            </a:r>
            <a:endParaRPr sz="3200"/>
          </a:p>
          <a:p>
            <a:pPr indent="-431800" lvl="2" marL="1371600" rtl="0">
              <a:spcBef>
                <a:spcPts val="0"/>
              </a:spcBef>
              <a:spcAft>
                <a:spcPts val="0"/>
              </a:spcAft>
              <a:buSzPts val="3200"/>
              <a:buChar char="•"/>
            </a:pPr>
            <a:r>
              <a:rPr lang="en-US" sz="3200"/>
              <a:t>Not everything went well</a:t>
            </a:r>
            <a:endParaRPr sz="3200"/>
          </a:p>
          <a:p>
            <a:pPr indent="-419100" lvl="2" marL="1371600" rtl="0">
              <a:spcBef>
                <a:spcPts val="0"/>
              </a:spcBef>
              <a:spcAft>
                <a:spcPts val="0"/>
              </a:spcAft>
              <a:buSzPts val="3000"/>
              <a:buChar char="•"/>
            </a:pPr>
            <a:r>
              <a:rPr lang="en-US" sz="3000"/>
              <a:t>Some things went better than ever expected</a:t>
            </a:r>
            <a:endParaRPr sz="3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xEl>
                                              <p:pRg end="0" st="0"/>
                                            </p:txEl>
                                          </p:spTgt>
                                        </p:tgtEl>
                                        <p:attrNameLst>
                                          <p:attrName>style.visibility</p:attrName>
                                        </p:attrNameLst>
                                      </p:cBhvr>
                                      <p:to>
                                        <p:strVal val="visible"/>
                                      </p:to>
                                    </p:set>
                                    <p:animEffect filter="fade" transition="in">
                                      <p:cBhvr>
                                        <p:cTn dur="1000"/>
                                        <p:tgtEl>
                                          <p:spTgt spid="37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xEl>
                                              <p:pRg end="1" st="1"/>
                                            </p:txEl>
                                          </p:spTgt>
                                        </p:tgtEl>
                                        <p:attrNameLst>
                                          <p:attrName>style.visibility</p:attrName>
                                        </p:attrNameLst>
                                      </p:cBhvr>
                                      <p:to>
                                        <p:strVal val="visible"/>
                                      </p:to>
                                    </p:set>
                                    <p:animEffect filter="fade" transition="in">
                                      <p:cBhvr>
                                        <p:cTn dur="1000"/>
                                        <p:tgtEl>
                                          <p:spTgt spid="37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xEl>
                                              <p:pRg end="2" st="2"/>
                                            </p:txEl>
                                          </p:spTgt>
                                        </p:tgtEl>
                                        <p:attrNameLst>
                                          <p:attrName>style.visibility</p:attrName>
                                        </p:attrNameLst>
                                      </p:cBhvr>
                                      <p:to>
                                        <p:strVal val="visible"/>
                                      </p:to>
                                    </p:set>
                                    <p:animEffect filter="fade" transition="in">
                                      <p:cBhvr>
                                        <p:cTn dur="1000"/>
                                        <p:tgtEl>
                                          <p:spTgt spid="37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xEl>
                                              <p:pRg end="3" st="3"/>
                                            </p:txEl>
                                          </p:spTgt>
                                        </p:tgtEl>
                                        <p:attrNameLst>
                                          <p:attrName>style.visibility</p:attrName>
                                        </p:attrNameLst>
                                      </p:cBhvr>
                                      <p:to>
                                        <p:strVal val="visible"/>
                                      </p:to>
                                    </p:set>
                                    <p:animEffect filter="fade" transition="in">
                                      <p:cBhvr>
                                        <p:cTn dur="1000"/>
                                        <p:tgtEl>
                                          <p:spTgt spid="37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xEl>
                                              <p:pRg end="4" st="4"/>
                                            </p:txEl>
                                          </p:spTgt>
                                        </p:tgtEl>
                                        <p:attrNameLst>
                                          <p:attrName>style.visibility</p:attrName>
                                        </p:attrNameLst>
                                      </p:cBhvr>
                                      <p:to>
                                        <p:strVal val="visible"/>
                                      </p:to>
                                    </p:set>
                                    <p:animEffect filter="fade" transition="in">
                                      <p:cBhvr>
                                        <p:cTn dur="1000"/>
                                        <p:tgtEl>
                                          <p:spTgt spid="37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xEl>
                                              <p:pRg end="5" st="5"/>
                                            </p:txEl>
                                          </p:spTgt>
                                        </p:tgtEl>
                                        <p:attrNameLst>
                                          <p:attrName>style.visibility</p:attrName>
                                        </p:attrNameLst>
                                      </p:cBhvr>
                                      <p:to>
                                        <p:strVal val="visible"/>
                                      </p:to>
                                    </p:set>
                                    <p:animEffect filter="fade" transition="in">
                                      <p:cBhvr>
                                        <p:cTn dur="1000"/>
                                        <p:tgtEl>
                                          <p:spTgt spid="376">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Shape 381"/>
          <p:cNvSpPr txBox="1"/>
          <p:nvPr>
            <p:ph type="title"/>
          </p:nvPr>
        </p:nvSpPr>
        <p:spPr>
          <a:xfrm>
            <a:off x="457200" y="85713"/>
            <a:ext cx="8229600" cy="1143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Displaying the Worth of the Gospel</a:t>
            </a:r>
            <a:endParaRPr/>
          </a:p>
          <a:p>
            <a:pPr indent="0" lvl="0" marL="0" rtl="0">
              <a:spcBef>
                <a:spcPts val="0"/>
              </a:spcBef>
              <a:spcAft>
                <a:spcPts val="0"/>
              </a:spcAft>
              <a:buNone/>
            </a:pPr>
            <a:r>
              <a:rPr lang="en-US"/>
              <a:t>includes but is not limited to...</a:t>
            </a:r>
            <a:endParaRPr/>
          </a:p>
        </p:txBody>
      </p:sp>
      <p:sp>
        <p:nvSpPr>
          <p:cNvPr id="382" name="Shape 382"/>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431800" lvl="0" marL="457200" rtl="0">
              <a:spcBef>
                <a:spcPts val="640"/>
              </a:spcBef>
              <a:spcAft>
                <a:spcPts val="0"/>
              </a:spcAft>
              <a:buSzPts val="3200"/>
              <a:buChar char="•"/>
            </a:pPr>
            <a:r>
              <a:rPr lang="en-US"/>
              <a:t>Trusting God adventurously </a:t>
            </a:r>
            <a:endParaRPr/>
          </a:p>
          <a:p>
            <a:pPr indent="-431800" lvl="1" marL="914400" rtl="0">
              <a:lnSpc>
                <a:spcPct val="80000"/>
              </a:lnSpc>
              <a:spcBef>
                <a:spcPts val="518"/>
              </a:spcBef>
              <a:spcAft>
                <a:spcPts val="0"/>
              </a:spcAft>
              <a:buSzPts val="3200"/>
              <a:buChar char="–"/>
            </a:pPr>
            <a:r>
              <a:rPr lang="en-US" sz="3200"/>
              <a:t>Geographically</a:t>
            </a:r>
            <a:endParaRPr sz="3200"/>
          </a:p>
          <a:p>
            <a:pPr indent="-431800" lvl="1" marL="914400" rtl="0">
              <a:lnSpc>
                <a:spcPct val="80000"/>
              </a:lnSpc>
              <a:spcBef>
                <a:spcPts val="444"/>
              </a:spcBef>
              <a:spcAft>
                <a:spcPts val="0"/>
              </a:spcAft>
              <a:buSzPts val="3200"/>
              <a:buChar char="–"/>
            </a:pPr>
            <a:r>
              <a:rPr lang="en-US" sz="3200"/>
              <a:t>Relationally</a:t>
            </a:r>
            <a:endParaRPr sz="3200"/>
          </a:p>
          <a:p>
            <a:pPr indent="-431800" lvl="1" marL="914400" rtl="0">
              <a:lnSpc>
                <a:spcPct val="80000"/>
              </a:lnSpc>
              <a:spcBef>
                <a:spcPts val="444"/>
              </a:spcBef>
              <a:spcAft>
                <a:spcPts val="0"/>
              </a:spcAft>
              <a:buSzPts val="3200"/>
              <a:buChar char="–"/>
            </a:pPr>
            <a:r>
              <a:rPr lang="en-US" sz="3200"/>
              <a:t>Personally</a:t>
            </a:r>
            <a:endParaRPr sz="3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2">
                                            <p:txEl>
                                              <p:pRg end="0" st="0"/>
                                            </p:txEl>
                                          </p:spTgt>
                                        </p:tgtEl>
                                        <p:attrNameLst>
                                          <p:attrName>style.visibility</p:attrName>
                                        </p:attrNameLst>
                                      </p:cBhvr>
                                      <p:to>
                                        <p:strVal val="visible"/>
                                      </p:to>
                                    </p:set>
                                    <p:animEffect filter="fade" transition="in">
                                      <p:cBhvr>
                                        <p:cTn dur="1000"/>
                                        <p:tgtEl>
                                          <p:spTgt spid="38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2">
                                            <p:txEl>
                                              <p:pRg end="1" st="1"/>
                                            </p:txEl>
                                          </p:spTgt>
                                        </p:tgtEl>
                                        <p:attrNameLst>
                                          <p:attrName>style.visibility</p:attrName>
                                        </p:attrNameLst>
                                      </p:cBhvr>
                                      <p:to>
                                        <p:strVal val="visible"/>
                                      </p:to>
                                    </p:set>
                                    <p:animEffect filter="fade" transition="in">
                                      <p:cBhvr>
                                        <p:cTn dur="1000"/>
                                        <p:tgtEl>
                                          <p:spTgt spid="38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2">
                                            <p:txEl>
                                              <p:pRg end="2" st="2"/>
                                            </p:txEl>
                                          </p:spTgt>
                                        </p:tgtEl>
                                        <p:attrNameLst>
                                          <p:attrName>style.visibility</p:attrName>
                                        </p:attrNameLst>
                                      </p:cBhvr>
                                      <p:to>
                                        <p:strVal val="visible"/>
                                      </p:to>
                                    </p:set>
                                    <p:animEffect filter="fade" transition="in">
                                      <p:cBhvr>
                                        <p:cTn dur="1000"/>
                                        <p:tgtEl>
                                          <p:spTgt spid="38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2">
                                            <p:txEl>
                                              <p:pRg end="3" st="3"/>
                                            </p:txEl>
                                          </p:spTgt>
                                        </p:tgtEl>
                                        <p:attrNameLst>
                                          <p:attrName>style.visibility</p:attrName>
                                        </p:attrNameLst>
                                      </p:cBhvr>
                                      <p:to>
                                        <p:strVal val="visible"/>
                                      </p:to>
                                    </p:set>
                                    <p:animEffect filter="fade" transition="in">
                                      <p:cBhvr>
                                        <p:cTn dur="1000"/>
                                        <p:tgtEl>
                                          <p:spTgt spid="382">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Shape 387"/>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88" name="Shape 388"/>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a:spcBef>
                <a:spcPts val="640"/>
              </a:spcBef>
              <a:spcAft>
                <a:spcPts val="0"/>
              </a:spcAft>
              <a:buNone/>
            </a:pPr>
            <a:r>
              <a:t/>
            </a:r>
            <a:endParaRPr/>
          </a:p>
        </p:txBody>
      </p:sp>
      <p:pic>
        <p:nvPicPr>
          <p:cNvPr id="389" name="Shape 389"/>
          <p:cNvPicPr preferRelativeResize="0"/>
          <p:nvPr/>
        </p:nvPicPr>
        <p:blipFill rotWithShape="1">
          <a:blip r:embed="rId3">
            <a:alphaModFix/>
          </a:blip>
          <a:srcRect b="31054" l="0" r="56739" t="11965"/>
          <a:stretch/>
        </p:blipFill>
        <p:spPr>
          <a:xfrm>
            <a:off x="-76200" y="0"/>
            <a:ext cx="9260503" cy="6858000"/>
          </a:xfrm>
          <a:prstGeom prst="rect">
            <a:avLst/>
          </a:prstGeom>
          <a:noFill/>
          <a:ln>
            <a:noFill/>
          </a:ln>
        </p:spPr>
      </p:pic>
      <p:sp>
        <p:nvSpPr>
          <p:cNvPr id="390" name="Shape 390"/>
          <p:cNvSpPr/>
          <p:nvPr/>
        </p:nvSpPr>
        <p:spPr>
          <a:xfrm>
            <a:off x="794125" y="377850"/>
            <a:ext cx="7457400" cy="7276200"/>
          </a:xfrm>
          <a:prstGeom prst="ellipse">
            <a:avLst/>
          </a:prstGeom>
          <a:noFill/>
          <a:ln cap="flat" cmpd="sng" w="1143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0"/>
                                        </p:tgtEl>
                                        <p:attrNameLst>
                                          <p:attrName>style.visibility</p:attrName>
                                        </p:attrNameLst>
                                      </p:cBhvr>
                                      <p:to>
                                        <p:strVal val="visible"/>
                                      </p:to>
                                    </p:set>
                                    <p:animEffect filter="fade" transition="in">
                                      <p:cBhvr>
                                        <p:cTn dur="1000"/>
                                        <p:tgtEl>
                                          <p:spTgt spid="3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sp>
        <p:nvSpPr>
          <p:cNvPr id="395" name="Shape 395"/>
          <p:cNvSpPr txBox="1"/>
          <p:nvPr>
            <p:ph type="title"/>
          </p:nvPr>
        </p:nvSpPr>
        <p:spPr>
          <a:xfrm>
            <a:off x="457200" y="85713"/>
            <a:ext cx="8229600" cy="1143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Displaying the Worth of the Gospel</a:t>
            </a:r>
            <a:endParaRPr/>
          </a:p>
          <a:p>
            <a:pPr indent="0" lvl="0" marL="0" rtl="0">
              <a:spcBef>
                <a:spcPts val="0"/>
              </a:spcBef>
              <a:spcAft>
                <a:spcPts val="0"/>
              </a:spcAft>
              <a:buNone/>
            </a:pPr>
            <a:r>
              <a:rPr lang="en-US"/>
              <a:t>includes but is not limited to...</a:t>
            </a:r>
            <a:endParaRPr/>
          </a:p>
        </p:txBody>
      </p:sp>
      <p:sp>
        <p:nvSpPr>
          <p:cNvPr id="396" name="Shape 396"/>
          <p:cNvSpPr txBox="1"/>
          <p:nvPr>
            <p:ph idx="1" type="body"/>
          </p:nvPr>
        </p:nvSpPr>
        <p:spPr>
          <a:xfrm>
            <a:off x="457200" y="1414875"/>
            <a:ext cx="8229600" cy="4711500"/>
          </a:xfrm>
          <a:prstGeom prst="rect">
            <a:avLst/>
          </a:prstGeom>
        </p:spPr>
        <p:txBody>
          <a:bodyPr anchorCtr="0" anchor="t" bIns="91425" lIns="91425" spcFirstLastPara="1" rIns="91425" wrap="square" tIns="91425">
            <a:noAutofit/>
          </a:bodyPr>
          <a:lstStyle/>
          <a:p>
            <a:pPr indent="-419100" lvl="0" marL="457200" rtl="0">
              <a:spcBef>
                <a:spcPts val="640"/>
              </a:spcBef>
              <a:spcAft>
                <a:spcPts val="0"/>
              </a:spcAft>
              <a:buSzPts val="3000"/>
              <a:buChar char="•"/>
            </a:pPr>
            <a:r>
              <a:rPr lang="en-US" sz="3000"/>
              <a:t>Trusting God Adventurously </a:t>
            </a:r>
            <a:endParaRPr sz="3000"/>
          </a:p>
          <a:p>
            <a:pPr indent="-419100" lvl="0" marL="457200" rtl="0">
              <a:spcBef>
                <a:spcPts val="0"/>
              </a:spcBef>
              <a:spcAft>
                <a:spcPts val="0"/>
              </a:spcAft>
              <a:buSzPts val="3000"/>
              <a:buChar char="•"/>
            </a:pPr>
            <a:r>
              <a:rPr lang="en-US" sz="3000"/>
              <a:t>Joyfully Receiving Course Corrections</a:t>
            </a:r>
            <a:endParaRPr sz="3000"/>
          </a:p>
          <a:p>
            <a:pPr indent="0" lvl="0" marL="457200" marR="0" rtl="0" algn="l">
              <a:lnSpc>
                <a:spcPct val="100000"/>
              </a:lnSpc>
              <a:spcBef>
                <a:spcPts val="560"/>
              </a:spcBef>
              <a:spcAft>
                <a:spcPts val="0"/>
              </a:spcAft>
              <a:buNone/>
            </a:pPr>
            <a:r>
              <a:t/>
            </a:r>
            <a:endParaRPr sz="27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xEl>
                                              <p:pRg end="0" st="0"/>
                                            </p:txEl>
                                          </p:spTgt>
                                        </p:tgtEl>
                                        <p:attrNameLst>
                                          <p:attrName>style.visibility</p:attrName>
                                        </p:attrNameLst>
                                      </p:cBhvr>
                                      <p:to>
                                        <p:strVal val="visible"/>
                                      </p:to>
                                    </p:set>
                                    <p:animEffect filter="fade" transition="in">
                                      <p:cBhvr>
                                        <p:cTn dur="1000"/>
                                        <p:tgtEl>
                                          <p:spTgt spid="39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xEl>
                                              <p:pRg end="1" st="1"/>
                                            </p:txEl>
                                          </p:spTgt>
                                        </p:tgtEl>
                                        <p:attrNameLst>
                                          <p:attrName>style.visibility</p:attrName>
                                        </p:attrNameLst>
                                      </p:cBhvr>
                                      <p:to>
                                        <p:strVal val="visible"/>
                                      </p:to>
                                    </p:set>
                                    <p:animEffect filter="fade" transition="in">
                                      <p:cBhvr>
                                        <p:cTn dur="1000"/>
                                        <p:tgtEl>
                                          <p:spTgt spid="39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xEl>
                                              <p:pRg end="2" st="2"/>
                                            </p:txEl>
                                          </p:spTgt>
                                        </p:tgtEl>
                                        <p:attrNameLst>
                                          <p:attrName>style.visibility</p:attrName>
                                        </p:attrNameLst>
                                      </p:cBhvr>
                                      <p:to>
                                        <p:strVal val="visible"/>
                                      </p:to>
                                    </p:set>
                                    <p:animEffect filter="fade" transition="in">
                                      <p:cBhvr>
                                        <p:cTn dur="1000"/>
                                        <p:tgtEl>
                                          <p:spTgt spid="396">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sp>
        <p:nvSpPr>
          <p:cNvPr id="401" name="Shape 401"/>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402" name="Shape 402"/>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spcBef>
                <a:spcPts val="640"/>
              </a:spcBef>
              <a:spcAft>
                <a:spcPts val="0"/>
              </a:spcAft>
              <a:buNone/>
            </a:pPr>
            <a:r>
              <a:t/>
            </a:r>
            <a:endParaRPr/>
          </a:p>
        </p:txBody>
      </p:sp>
      <p:pic>
        <p:nvPicPr>
          <p:cNvPr descr="2nd missionary journey.jpg" id="403" name="Shape 403"/>
          <p:cNvPicPr preferRelativeResize="0"/>
          <p:nvPr/>
        </p:nvPicPr>
        <p:blipFill rotWithShape="1">
          <a:blip r:embed="rId3">
            <a:alphaModFix/>
          </a:blip>
          <a:srcRect b="0" l="0" r="0" t="0"/>
          <a:stretch/>
        </p:blipFill>
        <p:spPr>
          <a:xfrm>
            <a:off x="113350" y="-76375"/>
            <a:ext cx="8857774" cy="6934376"/>
          </a:xfrm>
          <a:prstGeom prst="rect">
            <a:avLst/>
          </a:prstGeom>
          <a:noFill/>
          <a:ln>
            <a:noFill/>
          </a:ln>
        </p:spPr>
      </p:pic>
      <p:sp>
        <p:nvSpPr>
          <p:cNvPr id="404" name="Shape 404"/>
          <p:cNvSpPr/>
          <p:nvPr/>
        </p:nvSpPr>
        <p:spPr>
          <a:xfrm>
            <a:off x="7084700" y="5233250"/>
            <a:ext cx="585600" cy="893100"/>
          </a:xfrm>
          <a:prstGeom prst="roundRect">
            <a:avLst>
              <a:gd fmla="val 16667" name="adj"/>
            </a:avLst>
          </a:prstGeom>
          <a:solidFill>
            <a:srgbClr val="FFFF00">
              <a:alpha val="52310"/>
            </a:srgbClr>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05" name="Shape 405"/>
          <p:cNvSpPr/>
          <p:nvPr/>
        </p:nvSpPr>
        <p:spPr>
          <a:xfrm>
            <a:off x="4931000" y="1964825"/>
            <a:ext cx="2153700" cy="2437200"/>
          </a:xfrm>
          <a:prstGeom prst="roundRect">
            <a:avLst>
              <a:gd fmla="val 16667" name="adj"/>
            </a:avLst>
          </a:prstGeom>
          <a:solidFill>
            <a:srgbClr val="FF00FF">
              <a:alpha val="115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06" name="Shape 406"/>
          <p:cNvSpPr/>
          <p:nvPr/>
        </p:nvSpPr>
        <p:spPr>
          <a:xfrm>
            <a:off x="7366850" y="3003300"/>
            <a:ext cx="585600" cy="472500"/>
          </a:xfrm>
          <a:prstGeom prst="star5">
            <a:avLst>
              <a:gd fmla="val 35413" name="adj"/>
              <a:gd fmla="val 105146" name="hf"/>
              <a:gd fmla="val 110557" name="vf"/>
            </a:avLst>
          </a:prstGeom>
          <a:solidFill>
            <a:srgbClr val="FF0000"/>
          </a:solid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b="1" lang="en-US" sz="2400">
                <a:solidFill>
                  <a:srgbClr val="FFFFFF"/>
                </a:solidFill>
                <a:latin typeface="Arial Black"/>
                <a:ea typeface="Arial Black"/>
                <a:cs typeface="Arial Black"/>
                <a:sym typeface="Arial Black"/>
              </a:rPr>
              <a:t>1</a:t>
            </a:r>
            <a:endParaRPr b="1" sz="2400">
              <a:solidFill>
                <a:srgbClr val="FFFFFF"/>
              </a:solidFill>
              <a:highlight>
                <a:srgbClr val="FFFFFF"/>
              </a:highlight>
              <a:latin typeface="Arial Black"/>
              <a:ea typeface="Arial Black"/>
              <a:cs typeface="Arial Black"/>
              <a:sym typeface="Arial Black"/>
            </a:endParaRPr>
          </a:p>
        </p:txBody>
      </p:sp>
      <p:sp>
        <p:nvSpPr>
          <p:cNvPr id="407" name="Shape 407"/>
          <p:cNvSpPr/>
          <p:nvPr/>
        </p:nvSpPr>
        <p:spPr>
          <a:xfrm>
            <a:off x="7366850" y="3003300"/>
            <a:ext cx="585600" cy="472500"/>
          </a:xfrm>
          <a:prstGeom prst="star5">
            <a:avLst>
              <a:gd fmla="val 35413" name="adj"/>
              <a:gd fmla="val 105146" name="hf"/>
              <a:gd fmla="val 110557" name="vf"/>
            </a:avLst>
          </a:prstGeom>
          <a:solidFill>
            <a:srgbClr val="0000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b="1" lang="en-US" sz="2400">
                <a:solidFill>
                  <a:srgbClr val="FFFFFF"/>
                </a:solidFill>
                <a:latin typeface="Arial Black"/>
                <a:ea typeface="Arial Black"/>
                <a:cs typeface="Arial Black"/>
                <a:sym typeface="Arial Black"/>
              </a:rPr>
              <a:t>1</a:t>
            </a:r>
            <a:endParaRPr b="1" sz="2400">
              <a:solidFill>
                <a:srgbClr val="FFFFFF"/>
              </a:solidFill>
              <a:highlight>
                <a:srgbClr val="FFFFFF"/>
              </a:highlight>
              <a:latin typeface="Arial Black"/>
              <a:ea typeface="Arial Black"/>
              <a:cs typeface="Arial Black"/>
              <a:sym typeface="Arial Black"/>
            </a:endParaRPr>
          </a:p>
        </p:txBody>
      </p:sp>
      <p:sp>
        <p:nvSpPr>
          <p:cNvPr id="408" name="Shape 408"/>
          <p:cNvSpPr/>
          <p:nvPr/>
        </p:nvSpPr>
        <p:spPr>
          <a:xfrm>
            <a:off x="547875" y="0"/>
            <a:ext cx="6536700" cy="3419700"/>
          </a:xfrm>
          <a:prstGeom prst="roundRect">
            <a:avLst>
              <a:gd fmla="val 16667" name="adj"/>
            </a:avLst>
          </a:prstGeom>
          <a:solidFill>
            <a:srgbClr val="FFFF00">
              <a:alpha val="215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09" name="Shape 409"/>
          <p:cNvSpPr/>
          <p:nvPr/>
        </p:nvSpPr>
        <p:spPr>
          <a:xfrm>
            <a:off x="6071450" y="2469900"/>
            <a:ext cx="585600" cy="472500"/>
          </a:xfrm>
          <a:prstGeom prst="star5">
            <a:avLst>
              <a:gd fmla="val 35413" name="adj"/>
              <a:gd fmla="val 105146" name="hf"/>
              <a:gd fmla="val 110557" name="vf"/>
            </a:avLst>
          </a:prstGeom>
          <a:solidFill>
            <a:srgbClr val="0000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b="1" lang="en-US" sz="2400">
                <a:solidFill>
                  <a:srgbClr val="FFFFFF"/>
                </a:solidFill>
                <a:latin typeface="Arial Black"/>
                <a:ea typeface="Arial Black"/>
                <a:cs typeface="Arial Black"/>
                <a:sym typeface="Arial Black"/>
              </a:rPr>
              <a:t>2</a:t>
            </a:r>
            <a:endParaRPr b="1" sz="2400">
              <a:solidFill>
                <a:srgbClr val="FFFFFF"/>
              </a:solidFill>
              <a:highlight>
                <a:srgbClr val="FFFFFF"/>
              </a:highlight>
              <a:latin typeface="Arial Black"/>
              <a:ea typeface="Arial Black"/>
              <a:cs typeface="Arial Black"/>
              <a:sym typeface="Arial Black"/>
            </a:endParaRPr>
          </a:p>
        </p:txBody>
      </p:sp>
      <p:sp>
        <p:nvSpPr>
          <p:cNvPr id="410" name="Shape 410"/>
          <p:cNvSpPr/>
          <p:nvPr/>
        </p:nvSpPr>
        <p:spPr>
          <a:xfrm>
            <a:off x="5538050" y="2317500"/>
            <a:ext cx="585600" cy="472500"/>
          </a:xfrm>
          <a:prstGeom prst="star5">
            <a:avLst>
              <a:gd fmla="val 35413" name="adj"/>
              <a:gd fmla="val 105146" name="hf"/>
              <a:gd fmla="val 110557" name="vf"/>
            </a:avLst>
          </a:prstGeom>
          <a:solidFill>
            <a:srgbClr val="0000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b="1" lang="en-US" sz="2400">
                <a:solidFill>
                  <a:srgbClr val="FFFFFF"/>
                </a:solidFill>
                <a:latin typeface="Arial Black"/>
                <a:ea typeface="Arial Black"/>
                <a:cs typeface="Arial Black"/>
                <a:sym typeface="Arial Black"/>
              </a:rPr>
              <a:t>3</a:t>
            </a:r>
            <a:endParaRPr b="1" sz="2400">
              <a:solidFill>
                <a:srgbClr val="FFFFFF"/>
              </a:solidFill>
              <a:highlight>
                <a:srgbClr val="FFFFFF"/>
              </a:highlight>
              <a:latin typeface="Arial Black"/>
              <a:ea typeface="Arial Black"/>
              <a:cs typeface="Arial Black"/>
              <a:sym typeface="Arial Black"/>
            </a:endParaRPr>
          </a:p>
        </p:txBody>
      </p:sp>
      <p:sp>
        <p:nvSpPr>
          <p:cNvPr id="411" name="Shape 411"/>
          <p:cNvSpPr/>
          <p:nvPr/>
        </p:nvSpPr>
        <p:spPr>
          <a:xfrm rot="2699214">
            <a:off x="5152712" y="1593479"/>
            <a:ext cx="927229" cy="578696"/>
          </a:xfrm>
          <a:prstGeom prst="leftArrow">
            <a:avLst>
              <a:gd fmla="val 50000" name="adj1"/>
              <a:gd fmla="val 50000" name="adj2"/>
            </a:avLst>
          </a:prstGeom>
          <a:solidFill>
            <a:srgbClr val="0000FF"/>
          </a:solidFill>
          <a:ln cap="flat" cmpd="sng" w="38100">
            <a:solidFill>
              <a:srgbClr val="00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rgbClr val="FFFFFF"/>
                </a:solidFill>
                <a:latin typeface="Arial Black"/>
                <a:ea typeface="Arial Black"/>
                <a:cs typeface="Arial Black"/>
                <a:sym typeface="Arial Black"/>
              </a:rPr>
              <a:t>4</a:t>
            </a:r>
            <a:endParaRPr sz="2400">
              <a:solidFill>
                <a:srgbClr val="FFFFFF"/>
              </a:solidFill>
              <a:latin typeface="Arial Black"/>
              <a:ea typeface="Arial Black"/>
              <a:cs typeface="Arial Black"/>
              <a:sym typeface="Arial Black"/>
            </a:endParaRPr>
          </a:p>
        </p:txBody>
      </p:sp>
      <p:sp>
        <p:nvSpPr>
          <p:cNvPr id="412" name="Shape 412"/>
          <p:cNvSpPr/>
          <p:nvPr/>
        </p:nvSpPr>
        <p:spPr>
          <a:xfrm rot="-958">
            <a:off x="3679634" y="1912771"/>
            <a:ext cx="2153700" cy="578700"/>
          </a:xfrm>
          <a:prstGeom prst="leftArrow">
            <a:avLst>
              <a:gd fmla="val 50000" name="adj1"/>
              <a:gd fmla="val 50000" name="adj2"/>
            </a:avLst>
          </a:prstGeom>
          <a:solidFill>
            <a:srgbClr val="FF9900"/>
          </a:solidFill>
          <a:ln cap="flat" cmpd="sng" w="38100">
            <a:solidFill>
              <a:srgbClr val="FFFFFF"/>
            </a:solidFill>
            <a:prstDash val="lgDash"/>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13" name="Shape 413"/>
          <p:cNvSpPr/>
          <p:nvPr/>
        </p:nvSpPr>
        <p:spPr>
          <a:xfrm>
            <a:off x="359000" y="2790000"/>
            <a:ext cx="4901100" cy="3930900"/>
          </a:xfrm>
          <a:prstGeom prst="rect">
            <a:avLst/>
          </a:prstGeom>
          <a:solidFill>
            <a:srgbClr val="000000">
              <a:alpha val="63919"/>
            </a:srgbClr>
          </a:solidFill>
          <a:ln>
            <a:noFill/>
          </a:ln>
        </p:spPr>
        <p:txBody>
          <a:bodyPr anchorCtr="0" anchor="t" bIns="45700" lIns="91425" spcFirstLastPara="1" rIns="91425" wrap="square" tIns="45700">
            <a:noAutofit/>
          </a:bodyPr>
          <a:lstStyle/>
          <a:p>
            <a:pPr indent="0" lvl="0" marL="0" rtl="0">
              <a:spcBef>
                <a:spcPts val="0"/>
              </a:spcBef>
              <a:spcAft>
                <a:spcPts val="0"/>
              </a:spcAft>
              <a:buNone/>
            </a:pPr>
            <a:r>
              <a:rPr lang="en-US" sz="3600">
                <a:solidFill>
                  <a:srgbClr val="FFFFFF"/>
                </a:solidFill>
              </a:rPr>
              <a:t>6 They passed through the Phrygian and Galatian region, having been forbidden by the Holy Spirit to speak the word in Asia; </a:t>
            </a:r>
            <a:endParaRPr sz="3600">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1000"/>
                                        <p:tgtEl>
                                          <p:spTgt spid="4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1000"/>
                                        <p:tgtEl>
                                          <p:spTgt spid="4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1000"/>
                                        <p:tgtEl>
                                          <p:spTgt spid="4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7"/>
                                        </p:tgtEl>
                                        <p:attrNameLst>
                                          <p:attrName>style.visibility</p:attrName>
                                        </p:attrNameLst>
                                      </p:cBhvr>
                                      <p:to>
                                        <p:strVal val="visible"/>
                                      </p:to>
                                    </p:set>
                                    <p:animEffect filter="fade" transition="in">
                                      <p:cBhvr>
                                        <p:cTn dur="1000"/>
                                        <p:tgtEl>
                                          <p:spTgt spid="4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9"/>
                                        </p:tgtEl>
                                        <p:attrNameLst>
                                          <p:attrName>style.visibility</p:attrName>
                                        </p:attrNameLst>
                                      </p:cBhvr>
                                      <p:to>
                                        <p:strVal val="visible"/>
                                      </p:to>
                                    </p:set>
                                    <p:animEffect filter="fade" transition="in">
                                      <p:cBhvr>
                                        <p:cTn dur="1000"/>
                                        <p:tgtEl>
                                          <p:spTgt spid="4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0"/>
                                        </p:tgtEl>
                                        <p:attrNameLst>
                                          <p:attrName>style.visibility</p:attrName>
                                        </p:attrNameLst>
                                      </p:cBhvr>
                                      <p:to>
                                        <p:strVal val="visible"/>
                                      </p:to>
                                    </p:set>
                                    <p:animEffect filter="fade" transition="in">
                                      <p:cBhvr>
                                        <p:cTn dur="1000"/>
                                        <p:tgtEl>
                                          <p:spTgt spid="4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8"/>
                                        </p:tgtEl>
                                        <p:attrNameLst>
                                          <p:attrName>style.visibility</p:attrName>
                                        </p:attrNameLst>
                                      </p:cBhvr>
                                      <p:to>
                                        <p:strVal val="visible"/>
                                      </p:to>
                                    </p:set>
                                    <p:animEffect filter="fade" transition="in">
                                      <p:cBhvr>
                                        <p:cTn dur="1000"/>
                                        <p:tgtEl>
                                          <p:spTgt spid="4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1000"/>
                                        <p:tgtEl>
                                          <p:spTgt spid="4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1000"/>
                                        <p:tgtEl>
                                          <p:spTgt spid="4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Shape 103"/>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4" name="Shape 104"/>
          <p:cNvSpPr txBox="1"/>
          <p:nvPr>
            <p:ph idx="1" type="body"/>
          </p:nvPr>
        </p:nvSpPr>
        <p:spPr>
          <a:xfrm>
            <a:off x="457200" y="438775"/>
            <a:ext cx="8229600" cy="5458800"/>
          </a:xfrm>
          <a:prstGeom prst="rect">
            <a:avLst/>
          </a:prstGeom>
        </p:spPr>
        <p:txBody>
          <a:bodyPr anchorCtr="0" anchor="t" bIns="91425" lIns="91425" spcFirstLastPara="1" rIns="91425" wrap="square" tIns="91425">
            <a:noAutofit/>
          </a:bodyPr>
          <a:lstStyle/>
          <a:p>
            <a:pPr indent="0" lvl="0" marL="0">
              <a:spcBef>
                <a:spcPts val="640"/>
              </a:spcBef>
              <a:spcAft>
                <a:spcPts val="0"/>
              </a:spcAft>
              <a:buNone/>
            </a:pPr>
            <a:r>
              <a:rPr b="1" lang="en-US" sz="6000">
                <a:latin typeface="Avenir"/>
                <a:ea typeface="Avenir"/>
                <a:cs typeface="Avenir"/>
                <a:sym typeface="Avenir"/>
              </a:rPr>
              <a:t>Phil 1:27</a:t>
            </a:r>
            <a:r>
              <a:rPr lang="en-US" sz="6000">
                <a:latin typeface="Avenir"/>
                <a:ea typeface="Avenir"/>
                <a:cs typeface="Avenir"/>
                <a:sym typeface="Avenir"/>
              </a:rPr>
              <a:t> </a:t>
            </a:r>
            <a:endParaRPr sz="6000">
              <a:latin typeface="Avenir"/>
              <a:ea typeface="Avenir"/>
              <a:cs typeface="Avenir"/>
              <a:sym typeface="Avenir"/>
            </a:endParaRPr>
          </a:p>
          <a:p>
            <a:pPr indent="0" lvl="0" marL="0">
              <a:spcBef>
                <a:spcPts val="640"/>
              </a:spcBef>
              <a:spcAft>
                <a:spcPts val="0"/>
              </a:spcAft>
              <a:buNone/>
            </a:pPr>
            <a:r>
              <a:rPr lang="en-US" sz="6000">
                <a:latin typeface="Avenir"/>
                <a:ea typeface="Avenir"/>
                <a:cs typeface="Avenir"/>
                <a:sym typeface="Avenir"/>
              </a:rPr>
              <a:t>Only conduct yourselves in a manner worthy of the gospel of Christ</a:t>
            </a:r>
            <a:endParaRPr sz="6000">
              <a:latin typeface="Avenir"/>
              <a:ea typeface="Avenir"/>
              <a:cs typeface="Avenir"/>
              <a:sym typeface="Aveni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7" name="Shape 417"/>
        <p:cNvGrpSpPr/>
        <p:nvPr/>
      </p:nvGrpSpPr>
      <p:grpSpPr>
        <a:xfrm>
          <a:off x="0" y="0"/>
          <a:ext cx="0" cy="0"/>
          <a:chOff x="0" y="0"/>
          <a:chExt cx="0" cy="0"/>
        </a:xfrm>
      </p:grpSpPr>
      <p:sp>
        <p:nvSpPr>
          <p:cNvPr id="418" name="Shape 418"/>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419" name="Shape 419"/>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spcBef>
                <a:spcPts val="640"/>
              </a:spcBef>
              <a:spcAft>
                <a:spcPts val="0"/>
              </a:spcAft>
              <a:buNone/>
            </a:pPr>
            <a:r>
              <a:t/>
            </a:r>
            <a:endParaRPr/>
          </a:p>
        </p:txBody>
      </p:sp>
      <p:pic>
        <p:nvPicPr>
          <p:cNvPr descr="2nd missionary journey.jpg" id="420" name="Shape 420"/>
          <p:cNvPicPr preferRelativeResize="0"/>
          <p:nvPr/>
        </p:nvPicPr>
        <p:blipFill rotWithShape="1">
          <a:blip r:embed="rId3">
            <a:alphaModFix/>
          </a:blip>
          <a:srcRect b="0" l="0" r="0" t="0"/>
          <a:stretch/>
        </p:blipFill>
        <p:spPr>
          <a:xfrm>
            <a:off x="113350" y="-76375"/>
            <a:ext cx="8857774" cy="6934376"/>
          </a:xfrm>
          <a:prstGeom prst="rect">
            <a:avLst/>
          </a:prstGeom>
          <a:noFill/>
          <a:ln>
            <a:noFill/>
          </a:ln>
        </p:spPr>
      </p:pic>
      <p:sp>
        <p:nvSpPr>
          <p:cNvPr id="421" name="Shape 421"/>
          <p:cNvSpPr/>
          <p:nvPr/>
        </p:nvSpPr>
        <p:spPr>
          <a:xfrm>
            <a:off x="7084700" y="5233250"/>
            <a:ext cx="585600" cy="893100"/>
          </a:xfrm>
          <a:prstGeom prst="roundRect">
            <a:avLst>
              <a:gd fmla="val 16667" name="adj"/>
            </a:avLst>
          </a:prstGeom>
          <a:solidFill>
            <a:srgbClr val="FFFF00">
              <a:alpha val="52310"/>
            </a:srgbClr>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22" name="Shape 422"/>
          <p:cNvSpPr/>
          <p:nvPr/>
        </p:nvSpPr>
        <p:spPr>
          <a:xfrm>
            <a:off x="4931000" y="1964825"/>
            <a:ext cx="2153700" cy="2437200"/>
          </a:xfrm>
          <a:prstGeom prst="roundRect">
            <a:avLst>
              <a:gd fmla="val 16667" name="adj"/>
            </a:avLst>
          </a:prstGeom>
          <a:solidFill>
            <a:srgbClr val="FF00FF">
              <a:alpha val="115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23" name="Shape 423"/>
          <p:cNvSpPr/>
          <p:nvPr/>
        </p:nvSpPr>
        <p:spPr>
          <a:xfrm>
            <a:off x="7366850" y="3003300"/>
            <a:ext cx="585600" cy="472500"/>
          </a:xfrm>
          <a:prstGeom prst="star5">
            <a:avLst>
              <a:gd fmla="val 35413" name="adj"/>
              <a:gd fmla="val 105146" name="hf"/>
              <a:gd fmla="val 110557" name="vf"/>
            </a:avLst>
          </a:prstGeom>
          <a:solidFill>
            <a:srgbClr val="FF0000"/>
          </a:solid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b="1" lang="en-US" sz="2400">
                <a:solidFill>
                  <a:srgbClr val="FFFFFF"/>
                </a:solidFill>
                <a:latin typeface="Arial Black"/>
                <a:ea typeface="Arial Black"/>
                <a:cs typeface="Arial Black"/>
                <a:sym typeface="Arial Black"/>
              </a:rPr>
              <a:t>1</a:t>
            </a:r>
            <a:endParaRPr b="1" sz="2400">
              <a:solidFill>
                <a:srgbClr val="FFFFFF"/>
              </a:solidFill>
              <a:highlight>
                <a:srgbClr val="FFFFFF"/>
              </a:highlight>
              <a:latin typeface="Arial Black"/>
              <a:ea typeface="Arial Black"/>
              <a:cs typeface="Arial Black"/>
              <a:sym typeface="Arial Black"/>
            </a:endParaRPr>
          </a:p>
        </p:txBody>
      </p:sp>
      <p:sp>
        <p:nvSpPr>
          <p:cNvPr id="424" name="Shape 424"/>
          <p:cNvSpPr/>
          <p:nvPr/>
        </p:nvSpPr>
        <p:spPr>
          <a:xfrm>
            <a:off x="7366850" y="3003300"/>
            <a:ext cx="585600" cy="472500"/>
          </a:xfrm>
          <a:prstGeom prst="star5">
            <a:avLst>
              <a:gd fmla="val 35413" name="adj"/>
              <a:gd fmla="val 105146" name="hf"/>
              <a:gd fmla="val 110557" name="vf"/>
            </a:avLst>
          </a:prstGeom>
          <a:solidFill>
            <a:srgbClr val="0000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b="1" lang="en-US" sz="2400">
                <a:solidFill>
                  <a:srgbClr val="FFFFFF"/>
                </a:solidFill>
                <a:latin typeface="Arial Black"/>
                <a:ea typeface="Arial Black"/>
                <a:cs typeface="Arial Black"/>
                <a:sym typeface="Arial Black"/>
              </a:rPr>
              <a:t>1</a:t>
            </a:r>
            <a:endParaRPr b="1" sz="2400">
              <a:solidFill>
                <a:srgbClr val="FFFFFF"/>
              </a:solidFill>
              <a:highlight>
                <a:srgbClr val="FFFFFF"/>
              </a:highlight>
              <a:latin typeface="Arial Black"/>
              <a:ea typeface="Arial Black"/>
              <a:cs typeface="Arial Black"/>
              <a:sym typeface="Arial Black"/>
            </a:endParaRPr>
          </a:p>
        </p:txBody>
      </p:sp>
      <p:sp>
        <p:nvSpPr>
          <p:cNvPr id="425" name="Shape 425"/>
          <p:cNvSpPr/>
          <p:nvPr/>
        </p:nvSpPr>
        <p:spPr>
          <a:xfrm>
            <a:off x="547875" y="0"/>
            <a:ext cx="6536700" cy="3419700"/>
          </a:xfrm>
          <a:prstGeom prst="roundRect">
            <a:avLst>
              <a:gd fmla="val 16667" name="adj"/>
            </a:avLst>
          </a:prstGeom>
          <a:solidFill>
            <a:srgbClr val="FFFF00">
              <a:alpha val="2154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26" name="Shape 426"/>
          <p:cNvSpPr/>
          <p:nvPr/>
        </p:nvSpPr>
        <p:spPr>
          <a:xfrm>
            <a:off x="6071450" y="2469900"/>
            <a:ext cx="585600" cy="472500"/>
          </a:xfrm>
          <a:prstGeom prst="star5">
            <a:avLst>
              <a:gd fmla="val 35413" name="adj"/>
              <a:gd fmla="val 105146" name="hf"/>
              <a:gd fmla="val 110557" name="vf"/>
            </a:avLst>
          </a:prstGeom>
          <a:solidFill>
            <a:srgbClr val="0000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b="1" lang="en-US" sz="2400">
                <a:solidFill>
                  <a:srgbClr val="FFFFFF"/>
                </a:solidFill>
                <a:latin typeface="Arial Black"/>
                <a:ea typeface="Arial Black"/>
                <a:cs typeface="Arial Black"/>
                <a:sym typeface="Arial Black"/>
              </a:rPr>
              <a:t>2</a:t>
            </a:r>
            <a:endParaRPr b="1" sz="2400">
              <a:solidFill>
                <a:srgbClr val="FFFFFF"/>
              </a:solidFill>
              <a:highlight>
                <a:srgbClr val="FFFFFF"/>
              </a:highlight>
              <a:latin typeface="Arial Black"/>
              <a:ea typeface="Arial Black"/>
              <a:cs typeface="Arial Black"/>
              <a:sym typeface="Arial Black"/>
            </a:endParaRPr>
          </a:p>
        </p:txBody>
      </p:sp>
      <p:sp>
        <p:nvSpPr>
          <p:cNvPr id="427" name="Shape 427"/>
          <p:cNvSpPr/>
          <p:nvPr/>
        </p:nvSpPr>
        <p:spPr>
          <a:xfrm>
            <a:off x="5538050" y="2317500"/>
            <a:ext cx="585600" cy="472500"/>
          </a:xfrm>
          <a:prstGeom prst="star5">
            <a:avLst>
              <a:gd fmla="val 35413" name="adj"/>
              <a:gd fmla="val 105146" name="hf"/>
              <a:gd fmla="val 110557" name="vf"/>
            </a:avLst>
          </a:prstGeom>
          <a:solidFill>
            <a:srgbClr val="0000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b="1" lang="en-US" sz="2400">
                <a:solidFill>
                  <a:srgbClr val="FFFFFF"/>
                </a:solidFill>
                <a:latin typeface="Arial Black"/>
                <a:ea typeface="Arial Black"/>
                <a:cs typeface="Arial Black"/>
                <a:sym typeface="Arial Black"/>
              </a:rPr>
              <a:t>3</a:t>
            </a:r>
            <a:endParaRPr b="1" sz="2400">
              <a:solidFill>
                <a:srgbClr val="FFFFFF"/>
              </a:solidFill>
              <a:highlight>
                <a:srgbClr val="FFFFFF"/>
              </a:highlight>
              <a:latin typeface="Arial Black"/>
              <a:ea typeface="Arial Black"/>
              <a:cs typeface="Arial Black"/>
              <a:sym typeface="Arial Black"/>
            </a:endParaRPr>
          </a:p>
        </p:txBody>
      </p:sp>
      <p:sp>
        <p:nvSpPr>
          <p:cNvPr id="428" name="Shape 428"/>
          <p:cNvSpPr/>
          <p:nvPr/>
        </p:nvSpPr>
        <p:spPr>
          <a:xfrm rot="2699214">
            <a:off x="5152712" y="1593479"/>
            <a:ext cx="927229" cy="578696"/>
          </a:xfrm>
          <a:prstGeom prst="leftArrow">
            <a:avLst>
              <a:gd fmla="val 50000" name="adj1"/>
              <a:gd fmla="val 50000" name="adj2"/>
            </a:avLst>
          </a:prstGeom>
          <a:solidFill>
            <a:srgbClr val="0000FF"/>
          </a:solidFill>
          <a:ln cap="flat" cmpd="sng" w="38100">
            <a:solidFill>
              <a:srgbClr val="00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rgbClr val="FFFFFF"/>
                </a:solidFill>
                <a:latin typeface="Arial Black"/>
                <a:ea typeface="Arial Black"/>
                <a:cs typeface="Arial Black"/>
                <a:sym typeface="Arial Black"/>
              </a:rPr>
              <a:t>4</a:t>
            </a:r>
            <a:endParaRPr sz="2400">
              <a:solidFill>
                <a:srgbClr val="FFFFFF"/>
              </a:solidFill>
              <a:latin typeface="Arial Black"/>
              <a:ea typeface="Arial Black"/>
              <a:cs typeface="Arial Black"/>
              <a:sym typeface="Arial Black"/>
            </a:endParaRPr>
          </a:p>
        </p:txBody>
      </p:sp>
      <p:sp>
        <p:nvSpPr>
          <p:cNvPr id="429" name="Shape 429"/>
          <p:cNvSpPr/>
          <p:nvPr/>
        </p:nvSpPr>
        <p:spPr>
          <a:xfrm rot="-958">
            <a:off x="3679634" y="1912771"/>
            <a:ext cx="2153700" cy="578700"/>
          </a:xfrm>
          <a:prstGeom prst="leftArrow">
            <a:avLst>
              <a:gd fmla="val 50000" name="adj1"/>
              <a:gd fmla="val 50000" name="adj2"/>
            </a:avLst>
          </a:prstGeom>
          <a:solidFill>
            <a:srgbClr val="FF9900"/>
          </a:solidFill>
          <a:ln cap="flat" cmpd="sng" w="38100">
            <a:solidFill>
              <a:srgbClr val="FFFFFF"/>
            </a:solidFill>
            <a:prstDash val="lgDash"/>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30" name="Shape 430"/>
          <p:cNvSpPr/>
          <p:nvPr/>
        </p:nvSpPr>
        <p:spPr>
          <a:xfrm rot="425983">
            <a:off x="4009758" y="1288584"/>
            <a:ext cx="927209" cy="578659"/>
          </a:xfrm>
          <a:prstGeom prst="leftArrow">
            <a:avLst>
              <a:gd fmla="val 50000" name="adj1"/>
              <a:gd fmla="val 50000" name="adj2"/>
            </a:avLst>
          </a:prstGeom>
          <a:solidFill>
            <a:srgbClr val="0000FF"/>
          </a:solidFill>
          <a:ln cap="flat" cmpd="sng" w="38100">
            <a:solidFill>
              <a:srgbClr val="000000"/>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rgbClr val="FFFFFF"/>
                </a:solidFill>
                <a:latin typeface="Arial Black"/>
                <a:ea typeface="Arial Black"/>
                <a:cs typeface="Arial Black"/>
                <a:sym typeface="Arial Black"/>
              </a:rPr>
              <a:t>5</a:t>
            </a:r>
            <a:endParaRPr sz="2400">
              <a:solidFill>
                <a:srgbClr val="FFFFFF"/>
              </a:solidFill>
              <a:latin typeface="Arial Black"/>
              <a:ea typeface="Arial Black"/>
              <a:cs typeface="Arial Black"/>
              <a:sym typeface="Arial Black"/>
            </a:endParaRPr>
          </a:p>
        </p:txBody>
      </p:sp>
      <p:sp>
        <p:nvSpPr>
          <p:cNvPr id="431" name="Shape 431"/>
          <p:cNvSpPr/>
          <p:nvPr/>
        </p:nvSpPr>
        <p:spPr>
          <a:xfrm rot="7944295">
            <a:off x="4689735" y="787591"/>
            <a:ext cx="590332" cy="578648"/>
          </a:xfrm>
          <a:prstGeom prst="leftArrow">
            <a:avLst>
              <a:gd fmla="val 50000" name="adj1"/>
              <a:gd fmla="val 50000" name="adj2"/>
            </a:avLst>
          </a:prstGeom>
          <a:solidFill>
            <a:srgbClr val="FF9900"/>
          </a:solidFill>
          <a:ln cap="flat" cmpd="sng" w="38100">
            <a:solidFill>
              <a:srgbClr val="FFFFFF"/>
            </a:solidFill>
            <a:prstDash val="dash"/>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32" name="Shape 432"/>
          <p:cNvSpPr/>
          <p:nvPr/>
        </p:nvSpPr>
        <p:spPr>
          <a:xfrm>
            <a:off x="2871050" y="1174500"/>
            <a:ext cx="585600" cy="472500"/>
          </a:xfrm>
          <a:prstGeom prst="star5">
            <a:avLst>
              <a:gd fmla="val 35413" name="adj"/>
              <a:gd fmla="val 105146" name="hf"/>
              <a:gd fmla="val 110557" name="vf"/>
            </a:avLst>
          </a:prstGeom>
          <a:solidFill>
            <a:srgbClr val="0000FF"/>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b="1" lang="en-US" sz="2400">
                <a:solidFill>
                  <a:srgbClr val="FFFFFF"/>
                </a:solidFill>
                <a:latin typeface="Arial Black"/>
                <a:ea typeface="Arial Black"/>
                <a:cs typeface="Arial Black"/>
                <a:sym typeface="Arial Black"/>
              </a:rPr>
              <a:t>6</a:t>
            </a:r>
            <a:endParaRPr b="1" sz="2400">
              <a:solidFill>
                <a:srgbClr val="FFFFFF"/>
              </a:solidFill>
              <a:highlight>
                <a:srgbClr val="FFFFFF"/>
              </a:highlight>
              <a:latin typeface="Arial Black"/>
              <a:ea typeface="Arial Black"/>
              <a:cs typeface="Arial Black"/>
              <a:sym typeface="Arial Black"/>
            </a:endParaRPr>
          </a:p>
        </p:txBody>
      </p:sp>
      <p:sp>
        <p:nvSpPr>
          <p:cNvPr id="433" name="Shape 433"/>
          <p:cNvSpPr/>
          <p:nvPr/>
        </p:nvSpPr>
        <p:spPr>
          <a:xfrm>
            <a:off x="359000" y="2790000"/>
            <a:ext cx="4901100" cy="3930900"/>
          </a:xfrm>
          <a:prstGeom prst="rect">
            <a:avLst/>
          </a:prstGeom>
          <a:solidFill>
            <a:srgbClr val="000000">
              <a:alpha val="63919"/>
            </a:srgbClr>
          </a:solidFill>
          <a:ln>
            <a:noFill/>
          </a:ln>
        </p:spPr>
        <p:txBody>
          <a:bodyPr anchorCtr="0" anchor="t" bIns="45700" lIns="91425" spcFirstLastPara="1" rIns="91425" wrap="square" tIns="45700">
            <a:noAutofit/>
          </a:bodyPr>
          <a:lstStyle/>
          <a:p>
            <a:pPr indent="0" lvl="0" marL="0" rtl="0">
              <a:spcBef>
                <a:spcPts val="0"/>
              </a:spcBef>
              <a:spcAft>
                <a:spcPts val="0"/>
              </a:spcAft>
              <a:buNone/>
            </a:pPr>
            <a:r>
              <a:rPr lang="en-US" sz="3300">
                <a:solidFill>
                  <a:srgbClr val="FFFFFF"/>
                </a:solidFill>
              </a:rPr>
              <a:t>7 and after they came to Mysia, they were trying to go into Bithynia, and the Spirit of Jesus did not permit them; 8 and passing by Mysia, they came down to Troas.</a:t>
            </a:r>
            <a:endParaRPr sz="3300">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29"/>
                                        </p:tgtEl>
                                      </p:cBhvr>
                                    </p:animEffect>
                                    <p:set>
                                      <p:cBhvr>
                                        <p:cTn dur="1" fill="hold">
                                          <p:stCondLst>
                                            <p:cond delay="1000"/>
                                          </p:stCondLst>
                                        </p:cTn>
                                        <p:tgtEl>
                                          <p:spTgt spid="42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1000"/>
                                        <p:tgtEl>
                                          <p:spTgt spid="4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1"/>
                                        </p:tgtEl>
                                        <p:attrNameLst>
                                          <p:attrName>style.visibility</p:attrName>
                                        </p:attrNameLst>
                                      </p:cBhvr>
                                      <p:to>
                                        <p:strVal val="visible"/>
                                      </p:to>
                                    </p:set>
                                    <p:animEffect filter="fade" transition="in">
                                      <p:cBhvr>
                                        <p:cTn dur="1000"/>
                                        <p:tgtEl>
                                          <p:spTgt spid="4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31"/>
                                        </p:tgtEl>
                                      </p:cBhvr>
                                    </p:animEffect>
                                    <p:set>
                                      <p:cBhvr>
                                        <p:cTn dur="1" fill="hold">
                                          <p:stCondLst>
                                            <p:cond delay="1000"/>
                                          </p:stCondLst>
                                        </p:cTn>
                                        <p:tgtEl>
                                          <p:spTgt spid="43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2"/>
                                        </p:tgtEl>
                                        <p:attrNameLst>
                                          <p:attrName>style.visibility</p:attrName>
                                        </p:attrNameLst>
                                      </p:cBhvr>
                                      <p:to>
                                        <p:strVal val="visible"/>
                                      </p:to>
                                    </p:set>
                                    <p:animEffect filter="fade" transition="in">
                                      <p:cBhvr>
                                        <p:cTn dur="1000"/>
                                        <p:tgtEl>
                                          <p:spTgt spid="43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7" name="Shape 437"/>
        <p:cNvGrpSpPr/>
        <p:nvPr/>
      </p:nvGrpSpPr>
      <p:grpSpPr>
        <a:xfrm>
          <a:off x="0" y="0"/>
          <a:ext cx="0" cy="0"/>
          <a:chOff x="0" y="0"/>
          <a:chExt cx="0" cy="0"/>
        </a:xfrm>
      </p:grpSpPr>
      <p:sp>
        <p:nvSpPr>
          <p:cNvPr id="438" name="Shape 438"/>
          <p:cNvSpPr txBox="1"/>
          <p:nvPr>
            <p:ph type="title"/>
          </p:nvPr>
        </p:nvSpPr>
        <p:spPr>
          <a:xfrm>
            <a:off x="457200" y="85713"/>
            <a:ext cx="8229600" cy="1143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Displaying the Worth of the Gospel</a:t>
            </a:r>
            <a:endParaRPr/>
          </a:p>
          <a:p>
            <a:pPr indent="0" lvl="0" marL="0" rtl="0">
              <a:spcBef>
                <a:spcPts val="0"/>
              </a:spcBef>
              <a:spcAft>
                <a:spcPts val="0"/>
              </a:spcAft>
              <a:buNone/>
            </a:pPr>
            <a:r>
              <a:rPr lang="en-US"/>
              <a:t>includes but is not limited to...</a:t>
            </a:r>
            <a:endParaRPr/>
          </a:p>
        </p:txBody>
      </p:sp>
      <p:sp>
        <p:nvSpPr>
          <p:cNvPr id="439" name="Shape 439"/>
          <p:cNvSpPr txBox="1"/>
          <p:nvPr>
            <p:ph idx="1" type="body"/>
          </p:nvPr>
        </p:nvSpPr>
        <p:spPr>
          <a:xfrm>
            <a:off x="223425" y="1414875"/>
            <a:ext cx="8722200" cy="4711500"/>
          </a:xfrm>
          <a:prstGeom prst="rect">
            <a:avLst/>
          </a:prstGeom>
        </p:spPr>
        <p:txBody>
          <a:bodyPr anchorCtr="0" anchor="t" bIns="91425" lIns="91425" spcFirstLastPara="1" rIns="91425" wrap="square" tIns="91425">
            <a:noAutofit/>
          </a:bodyPr>
          <a:lstStyle/>
          <a:p>
            <a:pPr indent="-419100" lvl="0" marL="457200" rtl="0">
              <a:spcBef>
                <a:spcPts val="640"/>
              </a:spcBef>
              <a:spcAft>
                <a:spcPts val="0"/>
              </a:spcAft>
              <a:buSzPts val="3000"/>
              <a:buChar char="•"/>
            </a:pPr>
            <a:r>
              <a:rPr lang="en-US" sz="3000"/>
              <a:t>Joyfully Receiving Course Corrections</a:t>
            </a:r>
            <a:endParaRPr sz="3000"/>
          </a:p>
          <a:p>
            <a:pPr indent="-419100" lvl="1" marL="914400" rtl="0">
              <a:spcBef>
                <a:spcPts val="560"/>
              </a:spcBef>
              <a:spcAft>
                <a:spcPts val="0"/>
              </a:spcAft>
              <a:buSzPts val="3000"/>
              <a:buChar char="–"/>
            </a:pPr>
            <a:r>
              <a:rPr lang="en-US" sz="3000"/>
              <a:t>As you mature in Christ, and more and more display the worth of the Gospel</a:t>
            </a:r>
            <a:endParaRPr sz="3000"/>
          </a:p>
          <a:p>
            <a:pPr indent="-419100" lvl="2" marL="1371600" rtl="0">
              <a:spcBef>
                <a:spcPts val="480"/>
              </a:spcBef>
              <a:spcAft>
                <a:spcPts val="0"/>
              </a:spcAft>
              <a:buSzPts val="3000"/>
              <a:buChar char="•"/>
            </a:pPr>
            <a:r>
              <a:rPr lang="en-US" sz="3000"/>
              <a:t>You will not only make choices between good and bad, sin and righteousness, wickedness, and obedience, BUT</a:t>
            </a:r>
            <a:endParaRPr sz="3000"/>
          </a:p>
          <a:p>
            <a:pPr indent="-419100" lvl="2" marL="1371600" rtl="0">
              <a:spcBef>
                <a:spcPts val="480"/>
              </a:spcBef>
              <a:spcAft>
                <a:spcPts val="0"/>
              </a:spcAft>
              <a:buSzPts val="3000"/>
              <a:buChar char="•"/>
            </a:pPr>
            <a:r>
              <a:rPr lang="en-US" sz="3000"/>
              <a:t>You will also make choices between better and best, good and excellent</a:t>
            </a:r>
            <a:endParaRPr sz="3000"/>
          </a:p>
          <a:p>
            <a:pPr indent="-419100" lvl="2" marL="1371600" rtl="0">
              <a:spcBef>
                <a:spcPts val="480"/>
              </a:spcBef>
              <a:spcAft>
                <a:spcPts val="0"/>
              </a:spcAft>
              <a:buSzPts val="3000"/>
              <a:buChar char="•"/>
            </a:pPr>
            <a:r>
              <a:rPr lang="en-US" sz="3000"/>
              <a:t>You will also rest and trust in the inscrutable wisdom and sovereign goodness of your God.</a:t>
            </a:r>
            <a:endParaRPr sz="3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9">
                                            <p:txEl>
                                              <p:pRg end="0" st="0"/>
                                            </p:txEl>
                                          </p:spTgt>
                                        </p:tgtEl>
                                        <p:attrNameLst>
                                          <p:attrName>style.visibility</p:attrName>
                                        </p:attrNameLst>
                                      </p:cBhvr>
                                      <p:to>
                                        <p:strVal val="visible"/>
                                      </p:to>
                                    </p:set>
                                    <p:animEffect filter="fade" transition="in">
                                      <p:cBhvr>
                                        <p:cTn dur="1000"/>
                                        <p:tgtEl>
                                          <p:spTgt spid="43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9">
                                            <p:txEl>
                                              <p:pRg end="1" st="1"/>
                                            </p:txEl>
                                          </p:spTgt>
                                        </p:tgtEl>
                                        <p:attrNameLst>
                                          <p:attrName>style.visibility</p:attrName>
                                        </p:attrNameLst>
                                      </p:cBhvr>
                                      <p:to>
                                        <p:strVal val="visible"/>
                                      </p:to>
                                    </p:set>
                                    <p:animEffect filter="fade" transition="in">
                                      <p:cBhvr>
                                        <p:cTn dur="1000"/>
                                        <p:tgtEl>
                                          <p:spTgt spid="43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9">
                                            <p:txEl>
                                              <p:pRg end="2" st="2"/>
                                            </p:txEl>
                                          </p:spTgt>
                                        </p:tgtEl>
                                        <p:attrNameLst>
                                          <p:attrName>style.visibility</p:attrName>
                                        </p:attrNameLst>
                                      </p:cBhvr>
                                      <p:to>
                                        <p:strVal val="visible"/>
                                      </p:to>
                                    </p:set>
                                    <p:animEffect filter="fade" transition="in">
                                      <p:cBhvr>
                                        <p:cTn dur="1000"/>
                                        <p:tgtEl>
                                          <p:spTgt spid="43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9">
                                            <p:txEl>
                                              <p:pRg end="3" st="3"/>
                                            </p:txEl>
                                          </p:spTgt>
                                        </p:tgtEl>
                                        <p:attrNameLst>
                                          <p:attrName>style.visibility</p:attrName>
                                        </p:attrNameLst>
                                      </p:cBhvr>
                                      <p:to>
                                        <p:strVal val="visible"/>
                                      </p:to>
                                    </p:set>
                                    <p:animEffect filter="fade" transition="in">
                                      <p:cBhvr>
                                        <p:cTn dur="1000"/>
                                        <p:tgtEl>
                                          <p:spTgt spid="43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9">
                                            <p:txEl>
                                              <p:pRg end="4" st="4"/>
                                            </p:txEl>
                                          </p:spTgt>
                                        </p:tgtEl>
                                        <p:attrNameLst>
                                          <p:attrName>style.visibility</p:attrName>
                                        </p:attrNameLst>
                                      </p:cBhvr>
                                      <p:to>
                                        <p:strVal val="visible"/>
                                      </p:to>
                                    </p:set>
                                    <p:animEffect filter="fade" transition="in">
                                      <p:cBhvr>
                                        <p:cTn dur="1000"/>
                                        <p:tgtEl>
                                          <p:spTgt spid="439">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sp>
        <p:nvSpPr>
          <p:cNvPr id="444" name="Shape 444"/>
          <p:cNvSpPr txBox="1"/>
          <p:nvPr>
            <p:ph type="title"/>
          </p:nvPr>
        </p:nvSpPr>
        <p:spPr>
          <a:xfrm>
            <a:off x="457200" y="85713"/>
            <a:ext cx="8229600" cy="1143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Displaying the Worth of the Gospel</a:t>
            </a:r>
            <a:endParaRPr/>
          </a:p>
          <a:p>
            <a:pPr indent="0" lvl="0" marL="0" rtl="0">
              <a:spcBef>
                <a:spcPts val="0"/>
              </a:spcBef>
              <a:spcAft>
                <a:spcPts val="0"/>
              </a:spcAft>
              <a:buNone/>
            </a:pPr>
            <a:r>
              <a:rPr lang="en-US"/>
              <a:t>includes but is not limited to...</a:t>
            </a:r>
            <a:endParaRPr/>
          </a:p>
        </p:txBody>
      </p:sp>
      <p:sp>
        <p:nvSpPr>
          <p:cNvPr id="445" name="Shape 445"/>
          <p:cNvSpPr txBox="1"/>
          <p:nvPr>
            <p:ph idx="1" type="body"/>
          </p:nvPr>
        </p:nvSpPr>
        <p:spPr>
          <a:xfrm>
            <a:off x="457200" y="1414875"/>
            <a:ext cx="8229600" cy="4711500"/>
          </a:xfrm>
          <a:prstGeom prst="rect">
            <a:avLst/>
          </a:prstGeom>
        </p:spPr>
        <p:txBody>
          <a:bodyPr anchorCtr="0" anchor="t" bIns="91425" lIns="91425" spcFirstLastPara="1" rIns="91425" wrap="square" tIns="91425">
            <a:noAutofit/>
          </a:bodyPr>
          <a:lstStyle/>
          <a:p>
            <a:pPr indent="-419100" lvl="0" marL="457200" rtl="0">
              <a:spcBef>
                <a:spcPts val="640"/>
              </a:spcBef>
              <a:spcAft>
                <a:spcPts val="0"/>
              </a:spcAft>
              <a:buSzPts val="3000"/>
              <a:buChar char="•"/>
            </a:pPr>
            <a:r>
              <a:rPr lang="en-US" sz="3000"/>
              <a:t>Trusting God Adventurously </a:t>
            </a:r>
            <a:endParaRPr sz="3000"/>
          </a:p>
          <a:p>
            <a:pPr indent="-419100" lvl="0" marL="457200" rtl="0">
              <a:spcBef>
                <a:spcPts val="0"/>
              </a:spcBef>
              <a:spcAft>
                <a:spcPts val="0"/>
              </a:spcAft>
              <a:buSzPts val="3000"/>
              <a:buChar char="•"/>
            </a:pPr>
            <a:r>
              <a:rPr lang="en-US" sz="3000"/>
              <a:t>Joyfully Receiving Course Corrections</a:t>
            </a:r>
            <a:endParaRPr sz="3000"/>
          </a:p>
          <a:p>
            <a:pPr indent="-419100" lvl="0" marL="457200" rtl="0">
              <a:spcBef>
                <a:spcPts val="0"/>
              </a:spcBef>
              <a:spcAft>
                <a:spcPts val="0"/>
              </a:spcAft>
              <a:buSzPts val="3000"/>
              <a:buChar char="•"/>
            </a:pPr>
            <a:r>
              <a:rPr lang="en-US" sz="3000"/>
              <a:t>Generously Meeting Needs Especially Eternal Needs</a:t>
            </a:r>
            <a:endParaRPr sz="3000"/>
          </a:p>
          <a:p>
            <a:pPr indent="0" lvl="0" marL="0" rtl="0">
              <a:spcBef>
                <a:spcPts val="640"/>
              </a:spcBef>
              <a:spcAft>
                <a:spcPts val="0"/>
              </a:spcAft>
              <a:buNone/>
            </a:pPr>
            <a:r>
              <a:t/>
            </a:r>
            <a:endParaRPr sz="3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xEl>
                                              <p:pRg end="0" st="0"/>
                                            </p:txEl>
                                          </p:spTgt>
                                        </p:tgtEl>
                                        <p:attrNameLst>
                                          <p:attrName>style.visibility</p:attrName>
                                        </p:attrNameLst>
                                      </p:cBhvr>
                                      <p:to>
                                        <p:strVal val="visible"/>
                                      </p:to>
                                    </p:set>
                                    <p:animEffect filter="fade" transition="in">
                                      <p:cBhvr>
                                        <p:cTn dur="1000"/>
                                        <p:tgtEl>
                                          <p:spTgt spid="44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xEl>
                                              <p:pRg end="1" st="1"/>
                                            </p:txEl>
                                          </p:spTgt>
                                        </p:tgtEl>
                                        <p:attrNameLst>
                                          <p:attrName>style.visibility</p:attrName>
                                        </p:attrNameLst>
                                      </p:cBhvr>
                                      <p:to>
                                        <p:strVal val="visible"/>
                                      </p:to>
                                    </p:set>
                                    <p:animEffect filter="fade" transition="in">
                                      <p:cBhvr>
                                        <p:cTn dur="1000"/>
                                        <p:tgtEl>
                                          <p:spTgt spid="44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xEl>
                                              <p:pRg end="2" st="2"/>
                                            </p:txEl>
                                          </p:spTgt>
                                        </p:tgtEl>
                                        <p:attrNameLst>
                                          <p:attrName>style.visibility</p:attrName>
                                        </p:attrNameLst>
                                      </p:cBhvr>
                                      <p:to>
                                        <p:strVal val="visible"/>
                                      </p:to>
                                    </p:set>
                                    <p:animEffect filter="fade" transition="in">
                                      <p:cBhvr>
                                        <p:cTn dur="1000"/>
                                        <p:tgtEl>
                                          <p:spTgt spid="44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5">
                                            <p:txEl>
                                              <p:pRg end="3" st="3"/>
                                            </p:txEl>
                                          </p:spTgt>
                                        </p:tgtEl>
                                        <p:attrNameLst>
                                          <p:attrName>style.visibility</p:attrName>
                                        </p:attrNameLst>
                                      </p:cBhvr>
                                      <p:to>
                                        <p:strVal val="visible"/>
                                      </p:to>
                                    </p:set>
                                    <p:animEffect filter="fade" transition="in">
                                      <p:cBhvr>
                                        <p:cTn dur="1000"/>
                                        <p:tgtEl>
                                          <p:spTgt spid="445">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pic>
        <p:nvPicPr>
          <p:cNvPr descr="2nd missionary journey.jpg" id="450" name="Shape 450"/>
          <p:cNvPicPr preferRelativeResize="0"/>
          <p:nvPr/>
        </p:nvPicPr>
        <p:blipFill rotWithShape="1">
          <a:blip r:embed="rId3">
            <a:alphaModFix/>
          </a:blip>
          <a:srcRect b="0" l="0" r="0" t="0"/>
          <a:stretch/>
        </p:blipFill>
        <p:spPr>
          <a:xfrm>
            <a:off x="210908" y="0"/>
            <a:ext cx="8760218" cy="6857999"/>
          </a:xfrm>
          <a:prstGeom prst="rect">
            <a:avLst/>
          </a:prstGeom>
          <a:noFill/>
          <a:ln>
            <a:noFill/>
          </a:ln>
        </p:spPr>
      </p:pic>
      <p:sp>
        <p:nvSpPr>
          <p:cNvPr id="451" name="Shape 451"/>
          <p:cNvSpPr/>
          <p:nvPr/>
        </p:nvSpPr>
        <p:spPr>
          <a:xfrm>
            <a:off x="324553" y="3274344"/>
            <a:ext cx="4572000" cy="3047100"/>
          </a:xfrm>
          <a:prstGeom prst="rect">
            <a:avLst/>
          </a:prstGeom>
          <a:solidFill>
            <a:srgbClr val="000000">
              <a:alpha val="63919"/>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chemeClr val="lt1"/>
                </a:solidFill>
                <a:latin typeface="Calibri"/>
                <a:ea typeface="Calibri"/>
                <a:cs typeface="Calibri"/>
                <a:sym typeface="Calibri"/>
              </a:rPr>
              <a:t>9 A vision appeared to Paul in the night: a man of Macedonia was standing and appealing to him, and saying, “Come over to Macedonia and help us.”</a:t>
            </a:r>
            <a:endParaRPr/>
          </a:p>
        </p:txBody>
      </p:sp>
      <p:sp>
        <p:nvSpPr>
          <p:cNvPr id="452" name="Shape 452"/>
          <p:cNvSpPr/>
          <p:nvPr/>
        </p:nvSpPr>
        <p:spPr>
          <a:xfrm>
            <a:off x="458779" y="53196"/>
            <a:ext cx="2041200" cy="1403100"/>
          </a:xfrm>
          <a:prstGeom prst="ellipse">
            <a:avLst/>
          </a:prstGeom>
          <a:solidFill>
            <a:srgbClr val="FF6600">
              <a:alpha val="58819"/>
            </a:srgbClr>
          </a:solidFill>
          <a:ln cap="flat" cmpd="sng" w="9525">
            <a:solidFill>
              <a:schemeClr val="lt1"/>
            </a:solidFill>
            <a:prstDash val="solid"/>
            <a:round/>
            <a:headEnd len="sm" w="sm" type="none"/>
            <a:tailEnd len="sm" w="sm" type="none"/>
          </a:ln>
          <a:effectLst>
            <a:outerShdw blurRad="40000" rotWithShape="0" dir="5400000" dist="23000">
              <a:srgbClr val="000000">
                <a:alpha val="349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500"/>
                                        <p:tgtEl>
                                          <p:spTgt spid="4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6" name="Shape 456"/>
        <p:cNvGrpSpPr/>
        <p:nvPr/>
      </p:nvGrpSpPr>
      <p:grpSpPr>
        <a:xfrm>
          <a:off x="0" y="0"/>
          <a:ext cx="0" cy="0"/>
          <a:chOff x="0" y="0"/>
          <a:chExt cx="0" cy="0"/>
        </a:xfrm>
      </p:grpSpPr>
      <p:pic>
        <p:nvPicPr>
          <p:cNvPr id="457" name="Shape 457"/>
          <p:cNvPicPr preferRelativeResize="0"/>
          <p:nvPr/>
        </p:nvPicPr>
        <p:blipFill>
          <a:blip r:embed="rId3">
            <a:alphaModFix/>
          </a:blip>
          <a:stretch>
            <a:fillRect/>
          </a:stretch>
        </p:blipFill>
        <p:spPr>
          <a:xfrm>
            <a:off x="152400" y="985225"/>
            <a:ext cx="8839199" cy="488755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pic>
        <p:nvPicPr>
          <p:cNvPr id="462" name="Shape 462"/>
          <p:cNvPicPr preferRelativeResize="0"/>
          <p:nvPr/>
        </p:nvPicPr>
        <p:blipFill rotWithShape="1">
          <a:blip r:embed="rId3">
            <a:alphaModFix/>
          </a:blip>
          <a:srcRect b="0" l="0" r="0" t="0"/>
          <a:stretch/>
        </p:blipFill>
        <p:spPr>
          <a:xfrm>
            <a:off x="5892188" y="223370"/>
            <a:ext cx="3016685" cy="2154775"/>
          </a:xfrm>
          <a:prstGeom prst="rect">
            <a:avLst/>
          </a:prstGeom>
          <a:noFill/>
          <a:ln>
            <a:noFill/>
          </a:ln>
        </p:spPr>
      </p:pic>
      <p:pic>
        <p:nvPicPr>
          <p:cNvPr id="463" name="Shape 463"/>
          <p:cNvPicPr preferRelativeResize="0"/>
          <p:nvPr/>
        </p:nvPicPr>
        <p:blipFill rotWithShape="1">
          <a:blip r:embed="rId4">
            <a:alphaModFix/>
          </a:blip>
          <a:srcRect b="0" l="0" r="0" t="0"/>
          <a:stretch/>
        </p:blipFill>
        <p:spPr>
          <a:xfrm>
            <a:off x="5499027" y="4223144"/>
            <a:ext cx="3644972" cy="2560990"/>
          </a:xfrm>
          <a:prstGeom prst="rect">
            <a:avLst/>
          </a:prstGeom>
          <a:noFill/>
          <a:ln>
            <a:noFill/>
          </a:ln>
        </p:spPr>
      </p:pic>
      <p:pic>
        <p:nvPicPr>
          <p:cNvPr id="464" name="Shape 464"/>
          <p:cNvPicPr preferRelativeResize="0"/>
          <p:nvPr/>
        </p:nvPicPr>
        <p:blipFill rotWithShape="1">
          <a:blip r:embed="rId5">
            <a:alphaModFix/>
          </a:blip>
          <a:srcRect b="0" l="0" r="0" t="0"/>
          <a:stretch/>
        </p:blipFill>
        <p:spPr>
          <a:xfrm>
            <a:off x="3347658" y="322022"/>
            <a:ext cx="2053998" cy="2053998"/>
          </a:xfrm>
          <a:prstGeom prst="rect">
            <a:avLst/>
          </a:prstGeom>
          <a:noFill/>
          <a:ln>
            <a:noFill/>
          </a:ln>
        </p:spPr>
      </p:pic>
      <p:pic>
        <p:nvPicPr>
          <p:cNvPr id="465" name="Shape 465"/>
          <p:cNvPicPr preferRelativeResize="0"/>
          <p:nvPr/>
        </p:nvPicPr>
        <p:blipFill rotWithShape="1">
          <a:blip r:embed="rId6">
            <a:alphaModFix/>
          </a:blip>
          <a:srcRect b="0" l="0" r="0" t="0"/>
          <a:stretch/>
        </p:blipFill>
        <p:spPr>
          <a:xfrm>
            <a:off x="80551" y="83825"/>
            <a:ext cx="3012114" cy="2409691"/>
          </a:xfrm>
          <a:prstGeom prst="rect">
            <a:avLst/>
          </a:prstGeom>
          <a:noFill/>
          <a:ln>
            <a:noFill/>
          </a:ln>
        </p:spPr>
      </p:pic>
      <p:pic>
        <p:nvPicPr>
          <p:cNvPr id="466" name="Shape 466"/>
          <p:cNvPicPr preferRelativeResize="0"/>
          <p:nvPr/>
        </p:nvPicPr>
        <p:blipFill rotWithShape="1">
          <a:blip r:embed="rId7">
            <a:alphaModFix/>
          </a:blip>
          <a:srcRect b="0" l="0" r="0" t="0"/>
          <a:stretch/>
        </p:blipFill>
        <p:spPr>
          <a:xfrm>
            <a:off x="2972448" y="4441483"/>
            <a:ext cx="3150897" cy="2342651"/>
          </a:xfrm>
          <a:prstGeom prst="rect">
            <a:avLst/>
          </a:prstGeom>
          <a:noFill/>
          <a:ln>
            <a:noFill/>
          </a:ln>
        </p:spPr>
      </p:pic>
      <p:pic>
        <p:nvPicPr>
          <p:cNvPr id="467" name="Shape 467"/>
          <p:cNvPicPr preferRelativeResize="0"/>
          <p:nvPr/>
        </p:nvPicPr>
        <p:blipFill rotWithShape="1">
          <a:blip r:embed="rId8">
            <a:alphaModFix/>
          </a:blip>
          <a:srcRect b="0" l="0" r="0" t="0"/>
          <a:stretch/>
        </p:blipFill>
        <p:spPr>
          <a:xfrm>
            <a:off x="233476" y="4787550"/>
            <a:ext cx="2833851" cy="1877617"/>
          </a:xfrm>
          <a:prstGeom prst="rect">
            <a:avLst/>
          </a:prstGeom>
          <a:noFill/>
          <a:ln>
            <a:noFill/>
          </a:ln>
        </p:spPr>
      </p:pic>
      <p:pic>
        <p:nvPicPr>
          <p:cNvPr id="468" name="Shape 468"/>
          <p:cNvPicPr preferRelativeResize="0"/>
          <p:nvPr/>
        </p:nvPicPr>
        <p:blipFill rotWithShape="1">
          <a:blip r:embed="rId9">
            <a:alphaModFix/>
          </a:blip>
          <a:srcRect b="0" l="0" r="0" t="0"/>
          <a:stretch/>
        </p:blipFill>
        <p:spPr>
          <a:xfrm>
            <a:off x="1549568" y="1237127"/>
            <a:ext cx="2147260" cy="1610445"/>
          </a:xfrm>
          <a:prstGeom prst="rect">
            <a:avLst/>
          </a:prstGeom>
          <a:noFill/>
          <a:ln>
            <a:noFill/>
          </a:ln>
        </p:spPr>
      </p:pic>
      <p:pic>
        <p:nvPicPr>
          <p:cNvPr id="469" name="Shape 469"/>
          <p:cNvPicPr preferRelativeResize="0"/>
          <p:nvPr/>
        </p:nvPicPr>
        <p:blipFill rotWithShape="1">
          <a:blip r:embed="rId10">
            <a:alphaModFix/>
          </a:blip>
          <a:srcRect b="0" l="0" r="0" t="0"/>
          <a:stretch/>
        </p:blipFill>
        <p:spPr>
          <a:xfrm>
            <a:off x="5003756" y="3482891"/>
            <a:ext cx="2471516" cy="1674837"/>
          </a:xfrm>
          <a:prstGeom prst="rect">
            <a:avLst/>
          </a:prstGeom>
          <a:noFill/>
          <a:ln>
            <a:noFill/>
          </a:ln>
        </p:spPr>
      </p:pic>
      <p:pic>
        <p:nvPicPr>
          <p:cNvPr id="470" name="Shape 470"/>
          <p:cNvPicPr preferRelativeResize="0"/>
          <p:nvPr/>
        </p:nvPicPr>
        <p:blipFill rotWithShape="1">
          <a:blip r:embed="rId11">
            <a:alphaModFix/>
          </a:blip>
          <a:srcRect b="0" l="0" r="0" t="0"/>
          <a:stretch/>
        </p:blipFill>
        <p:spPr>
          <a:xfrm>
            <a:off x="5142625" y="1237127"/>
            <a:ext cx="2591957" cy="1550854"/>
          </a:xfrm>
          <a:prstGeom prst="rect">
            <a:avLst/>
          </a:prstGeom>
          <a:noFill/>
          <a:ln>
            <a:noFill/>
          </a:ln>
        </p:spPr>
      </p:pic>
      <p:pic>
        <p:nvPicPr>
          <p:cNvPr id="471" name="Shape 471"/>
          <p:cNvPicPr preferRelativeResize="0"/>
          <p:nvPr/>
        </p:nvPicPr>
        <p:blipFill rotWithShape="1">
          <a:blip r:embed="rId12">
            <a:alphaModFix/>
          </a:blip>
          <a:srcRect b="0" l="0" r="0" t="0"/>
          <a:stretch/>
        </p:blipFill>
        <p:spPr>
          <a:xfrm>
            <a:off x="1862475" y="3770056"/>
            <a:ext cx="1892280" cy="1387672"/>
          </a:xfrm>
          <a:prstGeom prst="rect">
            <a:avLst/>
          </a:prstGeom>
          <a:noFill/>
          <a:ln>
            <a:noFill/>
          </a:ln>
        </p:spPr>
      </p:pic>
      <p:sp>
        <p:nvSpPr>
          <p:cNvPr id="472" name="Shape 472"/>
          <p:cNvSpPr/>
          <p:nvPr/>
        </p:nvSpPr>
        <p:spPr>
          <a:xfrm>
            <a:off x="179522" y="2559280"/>
            <a:ext cx="8623800" cy="1385100"/>
          </a:xfrm>
          <a:prstGeom prst="rect">
            <a:avLst/>
          </a:prstGeom>
          <a:solidFill>
            <a:srgbClr val="3366FF">
              <a:alpha val="3686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Calibri"/>
                <a:ea typeface="Calibri"/>
                <a:cs typeface="Calibri"/>
                <a:sym typeface="Calibri"/>
              </a:rPr>
              <a:t>10 When he had seen the vision, immediately we sought to go into Macedonia, concluding </a:t>
            </a:r>
            <a:r>
              <a:rPr lang="en-US" sz="2800">
                <a:solidFill>
                  <a:schemeClr val="lt1"/>
                </a:solidFill>
                <a:latin typeface="Arial Black"/>
                <a:ea typeface="Arial Black"/>
                <a:cs typeface="Arial Black"/>
                <a:sym typeface="Arial Black"/>
              </a:rPr>
              <a:t>that God had called us to preach the gospel to them.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5"/>
                                        </p:tgtEl>
                                        <p:attrNameLst>
                                          <p:attrName>style.visibility</p:attrName>
                                        </p:attrNameLst>
                                      </p:cBhvr>
                                      <p:to>
                                        <p:strVal val="visible"/>
                                      </p:to>
                                    </p:set>
                                    <p:animEffect filter="fade" transition="in">
                                      <p:cBhvr>
                                        <p:cTn dur="500"/>
                                        <p:tgtEl>
                                          <p:spTgt spid="4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500"/>
                                        <p:tgtEl>
                                          <p:spTgt spid="4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500"/>
                                        <p:tgtEl>
                                          <p:spTgt spid="4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7"/>
                                        </p:tgtEl>
                                        <p:attrNameLst>
                                          <p:attrName>style.visibility</p:attrName>
                                        </p:attrNameLst>
                                      </p:cBhvr>
                                      <p:to>
                                        <p:strVal val="visible"/>
                                      </p:to>
                                    </p:set>
                                    <p:animEffect filter="fade" transition="in">
                                      <p:cBhvr>
                                        <p:cTn dur="500"/>
                                        <p:tgtEl>
                                          <p:spTgt spid="4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6"/>
                                        </p:tgtEl>
                                        <p:attrNameLst>
                                          <p:attrName>style.visibility</p:attrName>
                                        </p:attrNameLst>
                                      </p:cBhvr>
                                      <p:to>
                                        <p:strVal val="visible"/>
                                      </p:to>
                                    </p:set>
                                    <p:animEffect filter="fade" transition="in">
                                      <p:cBhvr>
                                        <p:cTn dur="500"/>
                                        <p:tgtEl>
                                          <p:spTgt spid="4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500"/>
                                        <p:tgtEl>
                                          <p:spTgt spid="4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8"/>
                                        </p:tgtEl>
                                        <p:attrNameLst>
                                          <p:attrName>style.visibility</p:attrName>
                                        </p:attrNameLst>
                                      </p:cBhvr>
                                      <p:to>
                                        <p:strVal val="visible"/>
                                      </p:to>
                                    </p:set>
                                    <p:animEffect filter="fade" transition="in">
                                      <p:cBhvr>
                                        <p:cTn dur="500"/>
                                        <p:tgtEl>
                                          <p:spTgt spid="4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500"/>
                                        <p:tgtEl>
                                          <p:spTgt spid="4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0"/>
                                        </p:tgtEl>
                                        <p:attrNameLst>
                                          <p:attrName>style.visibility</p:attrName>
                                        </p:attrNameLst>
                                      </p:cBhvr>
                                      <p:to>
                                        <p:strVal val="visible"/>
                                      </p:to>
                                    </p:set>
                                    <p:animEffect filter="fade" transition="in">
                                      <p:cBhvr>
                                        <p:cTn dur="500"/>
                                        <p:tgtEl>
                                          <p:spTgt spid="4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1"/>
                                        </p:tgtEl>
                                        <p:attrNameLst>
                                          <p:attrName>style.visibility</p:attrName>
                                        </p:attrNameLst>
                                      </p:cBhvr>
                                      <p:to>
                                        <p:strVal val="visible"/>
                                      </p:to>
                                    </p:set>
                                    <p:animEffect filter="fade" transition="in">
                                      <p:cBhvr>
                                        <p:cTn dur="500"/>
                                        <p:tgtEl>
                                          <p:spTgt spid="4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2"/>
                                        </p:tgtEl>
                                        <p:attrNameLst>
                                          <p:attrName>style.visibility</p:attrName>
                                        </p:attrNameLst>
                                      </p:cBhvr>
                                      <p:to>
                                        <p:strVal val="visible"/>
                                      </p:to>
                                    </p:set>
                                    <p:animEffect filter="fade" transition="in">
                                      <p:cBhvr>
                                        <p:cTn dur="1000"/>
                                        <p:tgtEl>
                                          <p:spTgt spid="4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6" name="Shape 476"/>
        <p:cNvGrpSpPr/>
        <p:nvPr/>
      </p:nvGrpSpPr>
      <p:grpSpPr>
        <a:xfrm>
          <a:off x="0" y="0"/>
          <a:ext cx="0" cy="0"/>
          <a:chOff x="0" y="0"/>
          <a:chExt cx="0" cy="0"/>
        </a:xfrm>
      </p:grpSpPr>
      <p:pic>
        <p:nvPicPr>
          <p:cNvPr id="477" name="Shape 477"/>
          <p:cNvPicPr preferRelativeResize="0"/>
          <p:nvPr/>
        </p:nvPicPr>
        <p:blipFill>
          <a:blip r:embed="rId3">
            <a:alphaModFix/>
          </a:blip>
          <a:stretch>
            <a:fillRect/>
          </a:stretch>
        </p:blipFill>
        <p:spPr>
          <a:xfrm>
            <a:off x="-260050" y="-133175"/>
            <a:ext cx="10097275" cy="699117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1" name="Shape 481"/>
        <p:cNvGrpSpPr/>
        <p:nvPr/>
      </p:nvGrpSpPr>
      <p:grpSpPr>
        <a:xfrm>
          <a:off x="0" y="0"/>
          <a:ext cx="0" cy="0"/>
          <a:chOff x="0" y="0"/>
          <a:chExt cx="0" cy="0"/>
        </a:xfrm>
      </p:grpSpPr>
      <p:sp>
        <p:nvSpPr>
          <p:cNvPr id="482" name="Shape 482"/>
          <p:cNvSpPr txBox="1"/>
          <p:nvPr>
            <p:ph type="title"/>
          </p:nvPr>
        </p:nvSpPr>
        <p:spPr>
          <a:xfrm>
            <a:off x="-76200" y="1010200"/>
            <a:ext cx="9321600" cy="2256300"/>
          </a:xfrm>
          <a:prstGeom prst="rect">
            <a:avLst/>
          </a:prstGeom>
          <a:solidFill>
            <a:srgbClr val="FFFFFF"/>
          </a:solidFill>
          <a:ln>
            <a:noFill/>
          </a:ln>
        </p:spPr>
        <p:txBody>
          <a:bodyPr anchorCtr="0" anchor="ctr" bIns="91425" lIns="91425" spcFirstLastPara="1" rIns="91425" wrap="square" tIns="91425">
            <a:noAutofit/>
          </a:bodyPr>
          <a:lstStyle/>
          <a:p>
            <a:pPr indent="0" lvl="0" marL="0" rtl="0">
              <a:spcBef>
                <a:spcPts val="0"/>
              </a:spcBef>
              <a:spcAft>
                <a:spcPts val="0"/>
              </a:spcAft>
              <a:buNone/>
            </a:pPr>
            <a:r>
              <a:rPr b="1" lang="en-US" sz="9600">
                <a:solidFill>
                  <a:srgbClr val="000000"/>
                </a:solidFill>
                <a:latin typeface="Montserrat"/>
                <a:ea typeface="Montserrat"/>
                <a:cs typeface="Montserrat"/>
                <a:sym typeface="Montserrat"/>
              </a:rPr>
              <a:t>HOW DOES IT</a:t>
            </a:r>
            <a:endParaRPr b="1" sz="9600">
              <a:solidFill>
                <a:srgbClr val="000000"/>
              </a:solidFill>
              <a:latin typeface="Montserrat"/>
              <a:ea typeface="Montserrat"/>
              <a:cs typeface="Montserrat"/>
              <a:sym typeface="Montserrat"/>
            </a:endParaRPr>
          </a:p>
        </p:txBody>
      </p:sp>
      <p:pic>
        <p:nvPicPr>
          <p:cNvPr id="483" name="Shape 483"/>
          <p:cNvPicPr preferRelativeResize="0"/>
          <p:nvPr/>
        </p:nvPicPr>
        <p:blipFill>
          <a:blip r:embed="rId3">
            <a:alphaModFix/>
          </a:blip>
          <a:stretch>
            <a:fillRect/>
          </a:stretch>
        </p:blipFill>
        <p:spPr>
          <a:xfrm>
            <a:off x="0" y="2667000"/>
            <a:ext cx="9144000" cy="3048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7" name="Shape 487"/>
        <p:cNvGrpSpPr/>
        <p:nvPr/>
      </p:nvGrpSpPr>
      <p:grpSpPr>
        <a:xfrm>
          <a:off x="0" y="0"/>
          <a:ext cx="0" cy="0"/>
          <a:chOff x="0" y="0"/>
          <a:chExt cx="0" cy="0"/>
        </a:xfrm>
      </p:grpSpPr>
      <p:sp>
        <p:nvSpPr>
          <p:cNvPr id="488" name="Shape 488"/>
          <p:cNvSpPr txBox="1"/>
          <p:nvPr>
            <p:ph type="title"/>
          </p:nvPr>
        </p:nvSpPr>
        <p:spPr>
          <a:xfrm>
            <a:off x="457200" y="85713"/>
            <a:ext cx="8229600" cy="1143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Displaying the Worth of the Gospel</a:t>
            </a:r>
            <a:endParaRPr/>
          </a:p>
          <a:p>
            <a:pPr indent="0" lvl="0" marL="0" rtl="0">
              <a:spcBef>
                <a:spcPts val="0"/>
              </a:spcBef>
              <a:spcAft>
                <a:spcPts val="0"/>
              </a:spcAft>
              <a:buNone/>
            </a:pPr>
            <a:r>
              <a:rPr lang="en-US"/>
              <a:t>includes but is not limited to...</a:t>
            </a:r>
            <a:endParaRPr/>
          </a:p>
        </p:txBody>
      </p:sp>
      <p:sp>
        <p:nvSpPr>
          <p:cNvPr id="489" name="Shape 489"/>
          <p:cNvSpPr txBox="1"/>
          <p:nvPr>
            <p:ph idx="1" type="body"/>
          </p:nvPr>
        </p:nvSpPr>
        <p:spPr>
          <a:xfrm>
            <a:off x="457200" y="1414875"/>
            <a:ext cx="8229600" cy="4711500"/>
          </a:xfrm>
          <a:prstGeom prst="rect">
            <a:avLst/>
          </a:prstGeom>
        </p:spPr>
        <p:txBody>
          <a:bodyPr anchorCtr="0" anchor="t" bIns="91425" lIns="91425" spcFirstLastPara="1" rIns="91425" wrap="square" tIns="91425">
            <a:noAutofit/>
          </a:bodyPr>
          <a:lstStyle/>
          <a:p>
            <a:pPr indent="-419100" lvl="0" marL="457200" rtl="0">
              <a:spcBef>
                <a:spcPts val="640"/>
              </a:spcBef>
              <a:spcAft>
                <a:spcPts val="0"/>
              </a:spcAft>
              <a:buSzPts val="3000"/>
              <a:buChar char="•"/>
            </a:pPr>
            <a:r>
              <a:rPr lang="en-US" sz="3000"/>
              <a:t>Trusting God Adventurously </a:t>
            </a:r>
            <a:endParaRPr sz="3000"/>
          </a:p>
          <a:p>
            <a:pPr indent="-419100" lvl="0" marL="457200" rtl="0">
              <a:spcBef>
                <a:spcPts val="0"/>
              </a:spcBef>
              <a:spcAft>
                <a:spcPts val="0"/>
              </a:spcAft>
              <a:buSzPts val="3000"/>
              <a:buChar char="•"/>
            </a:pPr>
            <a:r>
              <a:rPr lang="en-US" sz="3000"/>
              <a:t>Joyfully Receiving Course Corrections</a:t>
            </a:r>
            <a:endParaRPr sz="3000"/>
          </a:p>
          <a:p>
            <a:pPr indent="-419100" lvl="0" marL="457200" rtl="0">
              <a:spcBef>
                <a:spcPts val="0"/>
              </a:spcBef>
              <a:spcAft>
                <a:spcPts val="0"/>
              </a:spcAft>
              <a:buSzPts val="3000"/>
              <a:buChar char="•"/>
            </a:pPr>
            <a:r>
              <a:rPr lang="en-US" sz="3000"/>
              <a:t>Generously Meeting Needs Especially Eternal Needs</a:t>
            </a:r>
            <a:endParaRPr sz="3000"/>
          </a:p>
          <a:p>
            <a:pPr indent="0" lvl="0" marL="0" rtl="0">
              <a:spcBef>
                <a:spcPts val="640"/>
              </a:spcBef>
              <a:spcAft>
                <a:spcPts val="0"/>
              </a:spcAft>
              <a:buNone/>
            </a:pPr>
            <a:r>
              <a:t/>
            </a:r>
            <a:endParaRPr sz="3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9">
                                            <p:txEl>
                                              <p:pRg end="0" st="0"/>
                                            </p:txEl>
                                          </p:spTgt>
                                        </p:tgtEl>
                                        <p:attrNameLst>
                                          <p:attrName>style.visibility</p:attrName>
                                        </p:attrNameLst>
                                      </p:cBhvr>
                                      <p:to>
                                        <p:strVal val="visible"/>
                                      </p:to>
                                    </p:set>
                                    <p:animEffect filter="fade" transition="in">
                                      <p:cBhvr>
                                        <p:cTn dur="1000"/>
                                        <p:tgtEl>
                                          <p:spTgt spid="48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9">
                                            <p:txEl>
                                              <p:pRg end="1" st="1"/>
                                            </p:txEl>
                                          </p:spTgt>
                                        </p:tgtEl>
                                        <p:attrNameLst>
                                          <p:attrName>style.visibility</p:attrName>
                                        </p:attrNameLst>
                                      </p:cBhvr>
                                      <p:to>
                                        <p:strVal val="visible"/>
                                      </p:to>
                                    </p:set>
                                    <p:animEffect filter="fade" transition="in">
                                      <p:cBhvr>
                                        <p:cTn dur="1000"/>
                                        <p:tgtEl>
                                          <p:spTgt spid="48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9">
                                            <p:txEl>
                                              <p:pRg end="2" st="2"/>
                                            </p:txEl>
                                          </p:spTgt>
                                        </p:tgtEl>
                                        <p:attrNameLst>
                                          <p:attrName>style.visibility</p:attrName>
                                        </p:attrNameLst>
                                      </p:cBhvr>
                                      <p:to>
                                        <p:strVal val="visible"/>
                                      </p:to>
                                    </p:set>
                                    <p:animEffect filter="fade" transition="in">
                                      <p:cBhvr>
                                        <p:cTn dur="1000"/>
                                        <p:tgtEl>
                                          <p:spTgt spid="48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9">
                                            <p:txEl>
                                              <p:pRg end="3" st="3"/>
                                            </p:txEl>
                                          </p:spTgt>
                                        </p:tgtEl>
                                        <p:attrNameLst>
                                          <p:attrName>style.visibility</p:attrName>
                                        </p:attrNameLst>
                                      </p:cBhvr>
                                      <p:to>
                                        <p:strVal val="visible"/>
                                      </p:to>
                                    </p:set>
                                    <p:animEffect filter="fade" transition="in">
                                      <p:cBhvr>
                                        <p:cTn dur="1000"/>
                                        <p:tgtEl>
                                          <p:spTgt spid="48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3" name="Shape 493"/>
        <p:cNvGrpSpPr/>
        <p:nvPr/>
      </p:nvGrpSpPr>
      <p:grpSpPr>
        <a:xfrm>
          <a:off x="0" y="0"/>
          <a:ext cx="0" cy="0"/>
          <a:chOff x="0" y="0"/>
          <a:chExt cx="0" cy="0"/>
        </a:xfrm>
      </p:grpSpPr>
      <p:sp>
        <p:nvSpPr>
          <p:cNvPr id="494" name="Shape 494"/>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4400"/>
              <a:buFont typeface="Calibri"/>
              <a:buNone/>
            </a:pPr>
            <a:r>
              <a:t/>
            </a:r>
            <a:endParaRPr b="0" i="0" sz="4400" u="none" cap="none" strike="noStrike">
              <a:solidFill>
                <a:schemeClr val="lt1"/>
              </a:solidFill>
              <a:latin typeface="Calibri"/>
              <a:ea typeface="Calibri"/>
              <a:cs typeface="Calibri"/>
              <a:sym typeface="Calibri"/>
            </a:endParaRPr>
          </a:p>
        </p:txBody>
      </p:sp>
      <p:sp>
        <p:nvSpPr>
          <p:cNvPr id="495" name="Shape 49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SzPts val="3200"/>
              <a:buFont typeface="Arial"/>
              <a:buNone/>
            </a:pPr>
            <a:r>
              <a:t/>
            </a:r>
            <a:endParaRPr b="0" i="0" sz="3200" u="none" cap="none" strike="noStrike">
              <a:solidFill>
                <a:schemeClr val="lt1"/>
              </a:solidFill>
              <a:latin typeface="Calibri"/>
              <a:ea typeface="Calibri"/>
              <a:cs typeface="Calibri"/>
              <a:sym typeface="Calibri"/>
            </a:endParaRPr>
          </a:p>
        </p:txBody>
      </p:sp>
      <p:pic>
        <p:nvPicPr>
          <p:cNvPr id="496" name="Shape 496"/>
          <p:cNvPicPr preferRelativeResize="0"/>
          <p:nvPr/>
        </p:nvPicPr>
        <p:blipFill rotWithShape="1">
          <a:blip r:embed="rId3">
            <a:alphaModFix/>
          </a:blip>
          <a:srcRect b="0" l="16878" r="17319" t="0"/>
          <a:stretch/>
        </p:blipFill>
        <p:spPr>
          <a:xfrm>
            <a:off x="-88289" y="427946"/>
            <a:ext cx="9232289" cy="584588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Shape 109"/>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110" name="Shape 110"/>
          <p:cNvSpPr txBox="1"/>
          <p:nvPr>
            <p:ph idx="1" type="body"/>
          </p:nvPr>
        </p:nvSpPr>
        <p:spPr>
          <a:xfrm>
            <a:off x="457200" y="438775"/>
            <a:ext cx="8229600" cy="5458800"/>
          </a:xfrm>
          <a:prstGeom prst="rect">
            <a:avLst/>
          </a:prstGeom>
        </p:spPr>
        <p:txBody>
          <a:bodyPr anchorCtr="0" anchor="t" bIns="91425" lIns="91425" spcFirstLastPara="1" rIns="91425" wrap="square" tIns="91425">
            <a:noAutofit/>
          </a:bodyPr>
          <a:lstStyle/>
          <a:p>
            <a:pPr indent="0" lvl="0" marL="0" rtl="0">
              <a:spcBef>
                <a:spcPts val="640"/>
              </a:spcBef>
              <a:spcAft>
                <a:spcPts val="0"/>
              </a:spcAft>
              <a:buNone/>
            </a:pPr>
            <a:r>
              <a:rPr b="1" lang="en-US" sz="6000">
                <a:latin typeface="Avenir"/>
                <a:ea typeface="Avenir"/>
                <a:cs typeface="Avenir"/>
                <a:sym typeface="Avenir"/>
              </a:rPr>
              <a:t>Phil 1:27</a:t>
            </a:r>
            <a:r>
              <a:rPr lang="en-US" sz="7200">
                <a:latin typeface="Avenir"/>
                <a:ea typeface="Avenir"/>
                <a:cs typeface="Avenir"/>
                <a:sym typeface="Avenir"/>
              </a:rPr>
              <a:t> </a:t>
            </a:r>
            <a:endParaRPr sz="7200">
              <a:latin typeface="Avenir"/>
              <a:ea typeface="Avenir"/>
              <a:cs typeface="Avenir"/>
              <a:sym typeface="Avenir"/>
            </a:endParaRPr>
          </a:p>
          <a:p>
            <a:pPr indent="0" lvl="0" marL="0" rtl="0">
              <a:spcBef>
                <a:spcPts val="640"/>
              </a:spcBef>
              <a:spcAft>
                <a:spcPts val="0"/>
              </a:spcAft>
              <a:buNone/>
            </a:pPr>
            <a:r>
              <a:rPr lang="en-US" sz="4900"/>
              <a:t> so that whether I come and see you or remain absent, I will hear of you that you are standing firm in one spirit, with one mind striving together for the faith of the gospel</a:t>
            </a:r>
            <a:endParaRPr sz="49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0" name="Shape 500"/>
        <p:cNvGrpSpPr/>
        <p:nvPr/>
      </p:nvGrpSpPr>
      <p:grpSpPr>
        <a:xfrm>
          <a:off x="0" y="0"/>
          <a:ext cx="0" cy="0"/>
          <a:chOff x="0" y="0"/>
          <a:chExt cx="0" cy="0"/>
        </a:xfrm>
      </p:grpSpPr>
      <p:sp>
        <p:nvSpPr>
          <p:cNvPr id="501" name="Shape 501"/>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502" name="Shape 502"/>
          <p:cNvSpPr txBox="1"/>
          <p:nvPr>
            <p:ph idx="1" type="body"/>
          </p:nvPr>
        </p:nvSpPr>
        <p:spPr>
          <a:xfrm>
            <a:off x="457200" y="438775"/>
            <a:ext cx="8229600" cy="5458800"/>
          </a:xfrm>
          <a:prstGeom prst="rect">
            <a:avLst/>
          </a:prstGeom>
        </p:spPr>
        <p:txBody>
          <a:bodyPr anchorCtr="0" anchor="t" bIns="91425" lIns="91425" spcFirstLastPara="1" rIns="91425" wrap="square" tIns="91425">
            <a:noAutofit/>
          </a:bodyPr>
          <a:lstStyle/>
          <a:p>
            <a:pPr indent="0" lvl="0" marL="0" rtl="0">
              <a:spcBef>
                <a:spcPts val="640"/>
              </a:spcBef>
              <a:spcAft>
                <a:spcPts val="0"/>
              </a:spcAft>
              <a:buNone/>
            </a:pPr>
            <a:r>
              <a:rPr b="1" lang="en-US" sz="7200">
                <a:latin typeface="Avenir"/>
                <a:ea typeface="Avenir"/>
                <a:cs typeface="Avenir"/>
                <a:sym typeface="Avenir"/>
              </a:rPr>
              <a:t>Phil 1:27</a:t>
            </a:r>
            <a:r>
              <a:rPr lang="en-US" sz="7200">
                <a:latin typeface="Avenir"/>
                <a:ea typeface="Avenir"/>
                <a:cs typeface="Avenir"/>
                <a:sym typeface="Avenir"/>
              </a:rPr>
              <a:t> </a:t>
            </a:r>
            <a:endParaRPr sz="7200">
              <a:latin typeface="Avenir"/>
              <a:ea typeface="Avenir"/>
              <a:cs typeface="Avenir"/>
              <a:sym typeface="Avenir"/>
            </a:endParaRPr>
          </a:p>
          <a:p>
            <a:pPr indent="0" lvl="0" marL="0" rtl="0">
              <a:spcBef>
                <a:spcPts val="640"/>
              </a:spcBef>
              <a:spcAft>
                <a:spcPts val="0"/>
              </a:spcAft>
              <a:buNone/>
            </a:pPr>
            <a:r>
              <a:rPr lang="en-US" sz="7200">
                <a:latin typeface="Avenir"/>
                <a:ea typeface="Avenir"/>
                <a:cs typeface="Avenir"/>
                <a:sym typeface="Avenir"/>
              </a:rPr>
              <a:t>Only conduct yourselves in a manner worthy of the gospel of Christ</a:t>
            </a:r>
            <a:endParaRPr sz="7200">
              <a:latin typeface="Avenir"/>
              <a:ea typeface="Avenir"/>
              <a:cs typeface="Avenir"/>
              <a:sym typeface="Aveni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6" name="Shape 506"/>
        <p:cNvGrpSpPr/>
        <p:nvPr/>
      </p:nvGrpSpPr>
      <p:grpSpPr>
        <a:xfrm>
          <a:off x="0" y="0"/>
          <a:ext cx="0" cy="0"/>
          <a:chOff x="0" y="0"/>
          <a:chExt cx="0" cy="0"/>
        </a:xfrm>
      </p:grpSpPr>
      <p:sp>
        <p:nvSpPr>
          <p:cNvPr id="507" name="Shape 507"/>
          <p:cNvSpPr txBox="1"/>
          <p:nvPr>
            <p:ph type="title"/>
          </p:nvPr>
        </p:nvSpPr>
        <p:spPr>
          <a:xfrm>
            <a:off x="457200" y="85713"/>
            <a:ext cx="8229600" cy="1143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Displaying the Worth of the Gospel</a:t>
            </a:r>
            <a:endParaRPr/>
          </a:p>
          <a:p>
            <a:pPr indent="0" lvl="0" marL="0" rtl="0">
              <a:spcBef>
                <a:spcPts val="0"/>
              </a:spcBef>
              <a:spcAft>
                <a:spcPts val="0"/>
              </a:spcAft>
              <a:buNone/>
            </a:pPr>
            <a:r>
              <a:rPr lang="en-US"/>
              <a:t>includes but is not limited to...</a:t>
            </a:r>
            <a:endParaRPr/>
          </a:p>
        </p:txBody>
      </p:sp>
      <p:sp>
        <p:nvSpPr>
          <p:cNvPr id="508" name="Shape 508"/>
          <p:cNvSpPr txBox="1"/>
          <p:nvPr>
            <p:ph idx="1" type="body"/>
          </p:nvPr>
        </p:nvSpPr>
        <p:spPr>
          <a:xfrm>
            <a:off x="457200" y="1414875"/>
            <a:ext cx="8229600" cy="4711500"/>
          </a:xfrm>
          <a:prstGeom prst="rect">
            <a:avLst/>
          </a:prstGeom>
        </p:spPr>
        <p:txBody>
          <a:bodyPr anchorCtr="0" anchor="t" bIns="91425" lIns="91425" spcFirstLastPara="1" rIns="91425" wrap="square" tIns="91425">
            <a:noAutofit/>
          </a:bodyPr>
          <a:lstStyle/>
          <a:p>
            <a:pPr indent="-419100" lvl="0" marL="457200" rtl="0">
              <a:spcBef>
                <a:spcPts val="640"/>
              </a:spcBef>
              <a:spcAft>
                <a:spcPts val="0"/>
              </a:spcAft>
              <a:buSzPts val="3000"/>
              <a:buChar char="•"/>
            </a:pPr>
            <a:r>
              <a:rPr lang="en-US" sz="3000"/>
              <a:t>Trusting God Adventurously </a:t>
            </a:r>
            <a:endParaRPr sz="3000"/>
          </a:p>
          <a:p>
            <a:pPr indent="-419100" lvl="0" marL="457200" rtl="0">
              <a:spcBef>
                <a:spcPts val="0"/>
              </a:spcBef>
              <a:spcAft>
                <a:spcPts val="0"/>
              </a:spcAft>
              <a:buSzPts val="3000"/>
              <a:buChar char="•"/>
            </a:pPr>
            <a:r>
              <a:rPr lang="en-US" sz="3000"/>
              <a:t>Joyfully Receiving Course Corrections</a:t>
            </a:r>
            <a:endParaRPr sz="3000"/>
          </a:p>
          <a:p>
            <a:pPr indent="-419100" lvl="0" marL="457200" rtl="0">
              <a:spcBef>
                <a:spcPts val="0"/>
              </a:spcBef>
              <a:spcAft>
                <a:spcPts val="0"/>
              </a:spcAft>
              <a:buSzPts val="3000"/>
              <a:buChar char="•"/>
            </a:pPr>
            <a:r>
              <a:rPr lang="en-US" sz="3000"/>
              <a:t>Generously Meeting Needs Especially Eternal Needs</a:t>
            </a:r>
            <a:endParaRPr sz="3000"/>
          </a:p>
          <a:p>
            <a:pPr indent="-419100" lvl="0" marL="457200" rtl="0">
              <a:spcBef>
                <a:spcPts val="640"/>
              </a:spcBef>
              <a:spcAft>
                <a:spcPts val="0"/>
              </a:spcAft>
              <a:buSzPts val="3000"/>
              <a:buChar char="•"/>
            </a:pPr>
            <a:r>
              <a:rPr lang="en-US" sz="3000"/>
              <a:t>Receiving Bright Moments of God's Providence</a:t>
            </a:r>
            <a:endParaRPr sz="3000"/>
          </a:p>
          <a:p>
            <a:pPr indent="-419100" lvl="0" marL="457200" rtl="0">
              <a:spcBef>
                <a:spcPts val="640"/>
              </a:spcBef>
              <a:spcAft>
                <a:spcPts val="0"/>
              </a:spcAft>
              <a:buSzPts val="3000"/>
              <a:buChar char="•"/>
            </a:pPr>
            <a:r>
              <a:rPr lang="en-US" sz="3000"/>
              <a:t>Demonstrating Routine Faithfulness </a:t>
            </a:r>
            <a:endParaRPr sz="3000"/>
          </a:p>
          <a:p>
            <a:pPr indent="-419100" lvl="0" marL="457200" rtl="0">
              <a:spcBef>
                <a:spcPts val="640"/>
              </a:spcBef>
              <a:spcAft>
                <a:spcPts val="0"/>
              </a:spcAft>
              <a:buSzPts val="3000"/>
              <a:buChar char="•"/>
            </a:pPr>
            <a:r>
              <a:rPr lang="en-US" sz="3000"/>
              <a:t>Receiving Dark Moments of God's Providence</a:t>
            </a:r>
            <a:endParaRPr sz="3000"/>
          </a:p>
          <a:p>
            <a:pPr indent="-419100" lvl="0" marL="457200" rtl="0">
              <a:spcBef>
                <a:spcPts val="640"/>
              </a:spcBef>
              <a:spcAft>
                <a:spcPts val="0"/>
              </a:spcAft>
              <a:buSzPts val="3000"/>
              <a:buChar char="•"/>
            </a:pPr>
            <a:r>
              <a:rPr lang="en-US" sz="3000"/>
              <a:t>Suffering for the Sake of Christ</a:t>
            </a:r>
            <a:endParaRPr sz="3000"/>
          </a:p>
          <a:p>
            <a:pPr indent="-419100" lvl="0" marL="457200" rtl="0">
              <a:spcBef>
                <a:spcPts val="640"/>
              </a:spcBef>
              <a:spcAft>
                <a:spcPts val="0"/>
              </a:spcAft>
              <a:buSzPts val="3000"/>
              <a:buChar char="•"/>
            </a:pPr>
            <a:r>
              <a:rPr lang="en-US" sz="3000"/>
              <a:t>Giving of Yourself Sacrificially for the progress of the Gospel </a:t>
            </a:r>
            <a:endParaRPr sz="3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xEl>
                                              <p:pRg end="0" st="0"/>
                                            </p:txEl>
                                          </p:spTgt>
                                        </p:tgtEl>
                                        <p:attrNameLst>
                                          <p:attrName>style.visibility</p:attrName>
                                        </p:attrNameLst>
                                      </p:cBhvr>
                                      <p:to>
                                        <p:strVal val="visible"/>
                                      </p:to>
                                    </p:set>
                                    <p:animEffect filter="fade" transition="in">
                                      <p:cBhvr>
                                        <p:cTn dur="1000"/>
                                        <p:tgtEl>
                                          <p:spTgt spid="50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xEl>
                                              <p:pRg end="1" st="1"/>
                                            </p:txEl>
                                          </p:spTgt>
                                        </p:tgtEl>
                                        <p:attrNameLst>
                                          <p:attrName>style.visibility</p:attrName>
                                        </p:attrNameLst>
                                      </p:cBhvr>
                                      <p:to>
                                        <p:strVal val="visible"/>
                                      </p:to>
                                    </p:set>
                                    <p:animEffect filter="fade" transition="in">
                                      <p:cBhvr>
                                        <p:cTn dur="1000"/>
                                        <p:tgtEl>
                                          <p:spTgt spid="50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xEl>
                                              <p:pRg end="2" st="2"/>
                                            </p:txEl>
                                          </p:spTgt>
                                        </p:tgtEl>
                                        <p:attrNameLst>
                                          <p:attrName>style.visibility</p:attrName>
                                        </p:attrNameLst>
                                      </p:cBhvr>
                                      <p:to>
                                        <p:strVal val="visible"/>
                                      </p:to>
                                    </p:set>
                                    <p:animEffect filter="fade" transition="in">
                                      <p:cBhvr>
                                        <p:cTn dur="1000"/>
                                        <p:tgtEl>
                                          <p:spTgt spid="50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xEl>
                                              <p:pRg end="3" st="3"/>
                                            </p:txEl>
                                          </p:spTgt>
                                        </p:tgtEl>
                                        <p:attrNameLst>
                                          <p:attrName>style.visibility</p:attrName>
                                        </p:attrNameLst>
                                      </p:cBhvr>
                                      <p:to>
                                        <p:strVal val="visible"/>
                                      </p:to>
                                    </p:set>
                                    <p:animEffect filter="fade" transition="in">
                                      <p:cBhvr>
                                        <p:cTn dur="1000"/>
                                        <p:tgtEl>
                                          <p:spTgt spid="50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xEl>
                                              <p:pRg end="4" st="4"/>
                                            </p:txEl>
                                          </p:spTgt>
                                        </p:tgtEl>
                                        <p:attrNameLst>
                                          <p:attrName>style.visibility</p:attrName>
                                        </p:attrNameLst>
                                      </p:cBhvr>
                                      <p:to>
                                        <p:strVal val="visible"/>
                                      </p:to>
                                    </p:set>
                                    <p:animEffect filter="fade" transition="in">
                                      <p:cBhvr>
                                        <p:cTn dur="1000"/>
                                        <p:tgtEl>
                                          <p:spTgt spid="50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xEl>
                                              <p:pRg end="5" st="5"/>
                                            </p:txEl>
                                          </p:spTgt>
                                        </p:tgtEl>
                                        <p:attrNameLst>
                                          <p:attrName>style.visibility</p:attrName>
                                        </p:attrNameLst>
                                      </p:cBhvr>
                                      <p:to>
                                        <p:strVal val="visible"/>
                                      </p:to>
                                    </p:set>
                                    <p:animEffect filter="fade" transition="in">
                                      <p:cBhvr>
                                        <p:cTn dur="1000"/>
                                        <p:tgtEl>
                                          <p:spTgt spid="50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xEl>
                                              <p:pRg end="6" st="6"/>
                                            </p:txEl>
                                          </p:spTgt>
                                        </p:tgtEl>
                                        <p:attrNameLst>
                                          <p:attrName>style.visibility</p:attrName>
                                        </p:attrNameLst>
                                      </p:cBhvr>
                                      <p:to>
                                        <p:strVal val="visible"/>
                                      </p:to>
                                    </p:set>
                                    <p:animEffect filter="fade" transition="in">
                                      <p:cBhvr>
                                        <p:cTn dur="1000"/>
                                        <p:tgtEl>
                                          <p:spTgt spid="50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xEl>
                                              <p:pRg end="7" st="7"/>
                                            </p:txEl>
                                          </p:spTgt>
                                        </p:tgtEl>
                                        <p:attrNameLst>
                                          <p:attrName>style.visibility</p:attrName>
                                        </p:attrNameLst>
                                      </p:cBhvr>
                                      <p:to>
                                        <p:strVal val="visible"/>
                                      </p:to>
                                    </p:set>
                                    <p:animEffect filter="fade" transition="in">
                                      <p:cBhvr>
                                        <p:cTn dur="1000"/>
                                        <p:tgtEl>
                                          <p:spTgt spid="508">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2" name="Shape 512"/>
        <p:cNvGrpSpPr/>
        <p:nvPr/>
      </p:nvGrpSpPr>
      <p:grpSpPr>
        <a:xfrm>
          <a:off x="0" y="0"/>
          <a:ext cx="0" cy="0"/>
          <a:chOff x="0" y="0"/>
          <a:chExt cx="0" cy="0"/>
        </a:xfrm>
      </p:grpSpPr>
      <p:sp>
        <p:nvSpPr>
          <p:cNvPr id="513" name="Shape 513"/>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14" name="Shape 514"/>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a:spcBef>
                <a:spcPts val="640"/>
              </a:spcBef>
              <a:spcAft>
                <a:spcPts val="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8" name="Shape 518"/>
        <p:cNvGrpSpPr/>
        <p:nvPr/>
      </p:nvGrpSpPr>
      <p:grpSpPr>
        <a:xfrm>
          <a:off x="0" y="0"/>
          <a:ext cx="0" cy="0"/>
          <a:chOff x="0" y="0"/>
          <a:chExt cx="0" cy="0"/>
        </a:xfrm>
      </p:grpSpPr>
      <p:sp>
        <p:nvSpPr>
          <p:cNvPr id="519" name="Shape 519"/>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520" name="Shape 520"/>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rtl="0">
              <a:spcBef>
                <a:spcPts val="640"/>
              </a:spcBef>
              <a:spcAft>
                <a:spcPts val="0"/>
              </a:spcAft>
              <a:buNone/>
            </a:pPr>
            <a:r>
              <a:t/>
            </a:r>
            <a:endParaRPr/>
          </a:p>
        </p:txBody>
      </p:sp>
      <p:sp>
        <p:nvSpPr>
          <p:cNvPr id="521" name="Shape 521"/>
          <p:cNvSpPr txBox="1"/>
          <p:nvPr/>
        </p:nvSpPr>
        <p:spPr>
          <a:xfrm>
            <a:off x="0" y="0"/>
            <a:ext cx="9295200" cy="58188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t/>
            </a:r>
            <a:endParaRPr>
              <a:solidFill>
                <a:srgbClr val="FFFFFF"/>
              </a:solidFill>
            </a:endParaRPr>
          </a:p>
          <a:p>
            <a:pPr indent="0" lvl="0" marL="0" rtl="0">
              <a:spcBef>
                <a:spcPts val="0"/>
              </a:spcBef>
              <a:spcAft>
                <a:spcPts val="0"/>
              </a:spcAft>
              <a:buNone/>
            </a:pPr>
            <a:r>
              <a:rPr lang="en-US">
                <a:solidFill>
                  <a:srgbClr val="FFFFFF"/>
                </a:solidFill>
              </a:rPr>
              <a:t>9 A vision appeared to Paul in the night: a man of Macedonia was standing and appealing to him, and saying, “Come over to Macedonia and help us.” 10 When he had seen the vision, immediately we sought to go into Macedonia, concluding that God had called us to preach the gospel to them.</a:t>
            </a:r>
            <a:endParaRPr>
              <a:solidFill>
                <a:srgbClr val="FFFFFF"/>
              </a:solidFill>
            </a:endParaRPr>
          </a:p>
          <a:p>
            <a:pPr indent="0" lvl="0" marL="0" rtl="0">
              <a:spcBef>
                <a:spcPts val="0"/>
              </a:spcBef>
              <a:spcAft>
                <a:spcPts val="0"/>
              </a:spcAft>
              <a:buNone/>
            </a:pPr>
            <a:r>
              <a:rPr lang="en-US">
                <a:solidFill>
                  <a:srgbClr val="FFFFFF"/>
                </a:solidFill>
              </a:rPr>
              <a:t>11 So putting out to sea from Troas, we ran a straight course to Samothrace, and on the day following to Neapolis; 12 and from there to Philippi, which is a leading city of the district of Macedonia, a Roman colony; and we were staying in this city for some days. 13 And on the Sabbath day we went outside the gate to a riverside, where we were supposing that there would be a place of prayer; and we sat down and began speaking to the women who had assembled.</a:t>
            </a:r>
            <a:endParaRPr>
              <a:solidFill>
                <a:srgbClr val="FFFFFF"/>
              </a:solidFill>
            </a:endParaRPr>
          </a:p>
          <a:p>
            <a:pPr indent="0" lvl="0" marL="0" rtl="0">
              <a:spcBef>
                <a:spcPts val="0"/>
              </a:spcBef>
              <a:spcAft>
                <a:spcPts val="0"/>
              </a:spcAft>
              <a:buNone/>
            </a:pPr>
            <a:r>
              <a:rPr lang="en-US">
                <a:solidFill>
                  <a:srgbClr val="FFFFFF"/>
                </a:solidFill>
              </a:rPr>
              <a:t>First Convert in Europe</a:t>
            </a:r>
            <a:endParaRPr>
              <a:solidFill>
                <a:srgbClr val="FFFFFF"/>
              </a:solidFill>
            </a:endParaRPr>
          </a:p>
          <a:p>
            <a:pPr indent="0" lvl="0" marL="0" rtl="0">
              <a:spcBef>
                <a:spcPts val="0"/>
              </a:spcBef>
              <a:spcAft>
                <a:spcPts val="0"/>
              </a:spcAft>
              <a:buNone/>
            </a:pPr>
            <a:r>
              <a:rPr lang="en-US">
                <a:solidFill>
                  <a:srgbClr val="FFFFFF"/>
                </a:solidFill>
              </a:rPr>
              <a:t>14 A woman named Lydia, from the city of Thyatira, a seller of purple fabrics, a worshiper of God, was listening; and the Lord opened her heart to respond to the things spoken by Paul. 15 And when she and her household had been baptized, she urged us, saying, “If you have judged me to be faithful to the Lord, come into my house and stay.” And she prevailed upon us.</a:t>
            </a:r>
            <a:endParaRPr>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Shape 1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4400"/>
              <a:buFont typeface="Calibri"/>
              <a:buNone/>
            </a:pPr>
            <a:r>
              <a:t/>
            </a:r>
            <a:endParaRPr b="0" i="0" sz="4400" u="none" cap="none" strike="noStrike">
              <a:solidFill>
                <a:schemeClr val="lt1"/>
              </a:solidFill>
              <a:latin typeface="Calibri"/>
              <a:ea typeface="Calibri"/>
              <a:cs typeface="Calibri"/>
              <a:sym typeface="Calibri"/>
            </a:endParaRPr>
          </a:p>
        </p:txBody>
      </p:sp>
      <p:pic>
        <p:nvPicPr>
          <p:cNvPr id="116" name="Shape 116"/>
          <p:cNvPicPr preferRelativeResize="0"/>
          <p:nvPr>
            <p:ph idx="1" type="body"/>
          </p:nvPr>
        </p:nvPicPr>
        <p:blipFill rotWithShape="1">
          <a:blip r:embed="rId3">
            <a:alphaModFix/>
          </a:blip>
          <a:srcRect b="0" l="-22822" r="-22822" t="0"/>
          <a:stretch/>
        </p:blipFill>
        <p:spPr>
          <a:xfrm>
            <a:off x="-1691367" y="0"/>
            <a:ext cx="12470100" cy="6858000"/>
          </a:xfrm>
          <a:prstGeom prst="rect">
            <a:avLst/>
          </a:prstGeom>
          <a:noFill/>
          <a:ln>
            <a:noFill/>
          </a:ln>
        </p:spPr>
      </p:pic>
      <p:sp>
        <p:nvSpPr>
          <p:cNvPr id="117" name="Shape 117"/>
          <p:cNvSpPr txBox="1"/>
          <p:nvPr/>
        </p:nvSpPr>
        <p:spPr>
          <a:xfrm>
            <a:off x="185537" y="3425586"/>
            <a:ext cx="4032000" cy="2123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6600" u="none" cap="none" strike="noStrike">
                <a:solidFill>
                  <a:srgbClr val="0000FF"/>
                </a:solidFill>
                <a:latin typeface="Arial Black"/>
                <a:ea typeface="Arial Black"/>
                <a:cs typeface="Arial Black"/>
                <a:sym typeface="Arial Black"/>
              </a:rPr>
              <a:t>The GOSPEL</a:t>
            </a:r>
            <a:endParaRPr b="0" i="0" sz="6600" u="none" cap="none" strike="noStrike">
              <a:solidFill>
                <a:srgbClr val="0000FF"/>
              </a:solidFill>
              <a:latin typeface="Arial Black"/>
              <a:ea typeface="Arial Black"/>
              <a:cs typeface="Arial Black"/>
              <a:sym typeface="Arial Black"/>
            </a:endParaRPr>
          </a:p>
        </p:txBody>
      </p:sp>
      <p:sp>
        <p:nvSpPr>
          <p:cNvPr id="118" name="Shape 118"/>
          <p:cNvSpPr txBox="1"/>
          <p:nvPr/>
        </p:nvSpPr>
        <p:spPr>
          <a:xfrm>
            <a:off x="5376550" y="2663300"/>
            <a:ext cx="2996100" cy="1422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800">
                <a:solidFill>
                  <a:schemeClr val="dk1"/>
                </a:solidFill>
                <a:latin typeface="Calibri"/>
                <a:ea typeface="Calibri"/>
                <a:cs typeface="Calibri"/>
                <a:sym typeface="Calibri"/>
              </a:rPr>
              <a:t>Conduct as a Citizen</a:t>
            </a:r>
            <a:endParaRPr b="1" i="0" sz="4800" u="none" cap="none" strike="noStrike">
              <a:solidFill>
                <a:schemeClr val="dk1"/>
              </a:solidFill>
              <a:latin typeface="Calibri"/>
              <a:ea typeface="Calibri"/>
              <a:cs typeface="Calibri"/>
              <a:sym typeface="Calibri"/>
            </a:endParaRPr>
          </a:p>
        </p:txBody>
      </p:sp>
      <p:sp>
        <p:nvSpPr>
          <p:cNvPr id="119" name="Shape 119"/>
          <p:cNvSpPr txBox="1"/>
          <p:nvPr/>
        </p:nvSpPr>
        <p:spPr>
          <a:xfrm>
            <a:off x="5376550" y="2663300"/>
            <a:ext cx="2996100" cy="14220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800">
                <a:solidFill>
                  <a:schemeClr val="dk1"/>
                </a:solidFill>
                <a:latin typeface="Calibri"/>
                <a:ea typeface="Calibri"/>
                <a:cs typeface="Calibri"/>
                <a:sym typeface="Calibri"/>
              </a:rPr>
              <a:t>Your Life/Living</a:t>
            </a:r>
            <a:endParaRPr b="1" i="0" sz="48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1000"/>
                                        <p:tgtEl>
                                          <p:spTgt spid="1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500"/>
                                        <p:tgtEl>
                                          <p:spTgt spid="1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500"/>
                                        <p:tgtEl>
                                          <p:spTgt spid="1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Shape 124"/>
          <p:cNvSpPr txBox="1"/>
          <p:nvPr>
            <p:ph type="title"/>
          </p:nvPr>
        </p:nvSpPr>
        <p:spPr>
          <a:xfrm>
            <a:off x="457200" y="274638"/>
            <a:ext cx="8229600" cy="1143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25" name="Shape 125"/>
          <p:cNvSpPr txBox="1"/>
          <p:nvPr>
            <p:ph idx="1" type="body"/>
          </p:nvPr>
        </p:nvSpPr>
        <p:spPr>
          <a:xfrm>
            <a:off x="457200" y="1600200"/>
            <a:ext cx="8229600" cy="4526100"/>
          </a:xfrm>
          <a:prstGeom prst="rect">
            <a:avLst/>
          </a:prstGeom>
        </p:spPr>
        <p:txBody>
          <a:bodyPr anchorCtr="0" anchor="t" bIns="91425" lIns="91425" spcFirstLastPara="1" rIns="91425" wrap="square" tIns="91425">
            <a:noAutofit/>
          </a:bodyPr>
          <a:lstStyle/>
          <a:p>
            <a:pPr indent="0" lvl="0" marL="0">
              <a:spcBef>
                <a:spcPts val="640"/>
              </a:spcBef>
              <a:spcAft>
                <a:spcPts val="0"/>
              </a:spcAft>
              <a:buNone/>
            </a:pPr>
            <a:r>
              <a:t/>
            </a:r>
            <a:endParaRPr/>
          </a:p>
        </p:txBody>
      </p:sp>
      <p:pic>
        <p:nvPicPr>
          <p:cNvPr id="126" name="Shape 126"/>
          <p:cNvPicPr preferRelativeResize="0"/>
          <p:nvPr/>
        </p:nvPicPr>
        <p:blipFill>
          <a:blip r:embed="rId3">
            <a:alphaModFix/>
          </a:blip>
          <a:stretch>
            <a:fillRect/>
          </a:stretch>
        </p:blipFill>
        <p:spPr>
          <a:xfrm>
            <a:off x="0" y="4"/>
            <a:ext cx="9144000" cy="5148197"/>
          </a:xfrm>
          <a:prstGeom prst="rect">
            <a:avLst/>
          </a:prstGeom>
          <a:noFill/>
          <a:ln>
            <a:noFill/>
          </a:ln>
        </p:spPr>
      </p:pic>
      <p:sp>
        <p:nvSpPr>
          <p:cNvPr id="127" name="Shape 127"/>
          <p:cNvSpPr txBox="1"/>
          <p:nvPr/>
        </p:nvSpPr>
        <p:spPr>
          <a:xfrm>
            <a:off x="266325" y="5110200"/>
            <a:ext cx="8539200" cy="16314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US" sz="9600">
                <a:solidFill>
                  <a:srgbClr val="FFFFFF"/>
                </a:solidFill>
                <a:latin typeface="Caveat"/>
                <a:ea typeface="Caveat"/>
                <a:cs typeface="Caveat"/>
                <a:sym typeface="Caveat"/>
              </a:rPr>
              <a:t>Balance it out</a:t>
            </a:r>
            <a:endParaRPr sz="9600">
              <a:solidFill>
                <a:srgbClr val="FFFFFF"/>
              </a:solidFill>
              <a:latin typeface="Caveat"/>
              <a:ea typeface="Caveat"/>
              <a:cs typeface="Caveat"/>
              <a:sym typeface="Cave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pic>
        <p:nvPicPr>
          <p:cNvPr id="132" name="Shape 132"/>
          <p:cNvPicPr preferRelativeResize="0"/>
          <p:nvPr/>
        </p:nvPicPr>
        <p:blipFill rotWithShape="1">
          <a:blip r:embed="rId3">
            <a:alphaModFix/>
          </a:blip>
          <a:srcRect b="0" l="0" r="0" t="0"/>
          <a:stretch/>
        </p:blipFill>
        <p:spPr>
          <a:xfrm>
            <a:off x="0" y="0"/>
            <a:ext cx="9144000" cy="6858000"/>
          </a:xfrm>
          <a:prstGeom prst="rect">
            <a:avLst/>
          </a:prstGeom>
          <a:noFill/>
          <a:ln>
            <a:noFill/>
          </a:ln>
        </p:spPr>
      </p:pic>
      <p:sp>
        <p:nvSpPr>
          <p:cNvPr id="133" name="Shape 13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4400"/>
              <a:buFont typeface="Calibri"/>
              <a:buNone/>
            </a:pPr>
            <a:r>
              <a:t/>
            </a:r>
            <a:endParaRPr b="0" i="0" sz="4400" u="none" cap="none" strike="noStrike">
              <a:solidFill>
                <a:schemeClr val="lt1"/>
              </a:solidFill>
              <a:latin typeface="Calibri"/>
              <a:ea typeface="Calibri"/>
              <a:cs typeface="Calibri"/>
              <a:sym typeface="Calibri"/>
            </a:endParaRPr>
          </a:p>
        </p:txBody>
      </p:sp>
      <p:pic>
        <p:nvPicPr>
          <p:cNvPr id="134" name="Shape 134"/>
          <p:cNvPicPr preferRelativeResize="0"/>
          <p:nvPr>
            <p:ph idx="1" type="body"/>
          </p:nvPr>
        </p:nvPicPr>
        <p:blipFill rotWithShape="1">
          <a:blip r:embed="rId4">
            <a:alphaModFix amt="62000"/>
          </a:blip>
          <a:srcRect b="15311" l="-99" r="209" t="0"/>
          <a:stretch/>
        </p:blipFill>
        <p:spPr>
          <a:xfrm>
            <a:off x="574225" y="0"/>
            <a:ext cx="8112600" cy="6877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sp>
        <p:nvSpPr>
          <p:cNvPr id="139" name="Shape 13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SzPts val="4400"/>
              <a:buFont typeface="Calibri"/>
              <a:buNone/>
            </a:pPr>
            <a:r>
              <a:t/>
            </a:r>
            <a:endParaRPr b="0" i="0" sz="4400" u="none" cap="none" strike="noStrike">
              <a:solidFill>
                <a:schemeClr val="lt1"/>
              </a:solidFill>
              <a:latin typeface="Calibri"/>
              <a:ea typeface="Calibri"/>
              <a:cs typeface="Calibri"/>
              <a:sym typeface="Calibri"/>
            </a:endParaRPr>
          </a:p>
        </p:txBody>
      </p:sp>
      <p:pic>
        <p:nvPicPr>
          <p:cNvPr id="140" name="Shape 140"/>
          <p:cNvPicPr preferRelativeResize="0"/>
          <p:nvPr>
            <p:ph idx="1" type="body"/>
          </p:nvPr>
        </p:nvPicPr>
        <p:blipFill rotWithShape="1">
          <a:blip r:embed="rId3">
            <a:alphaModFix/>
          </a:blip>
          <a:srcRect b="0" l="-22822" r="-22822" t="0"/>
          <a:stretch/>
        </p:blipFill>
        <p:spPr>
          <a:xfrm>
            <a:off x="-1691367" y="0"/>
            <a:ext cx="12470100" cy="6858000"/>
          </a:xfrm>
          <a:prstGeom prst="rect">
            <a:avLst/>
          </a:prstGeom>
          <a:noFill/>
          <a:ln>
            <a:noFill/>
          </a:ln>
        </p:spPr>
      </p:pic>
      <p:sp>
        <p:nvSpPr>
          <p:cNvPr id="141" name="Shape 141"/>
          <p:cNvSpPr txBox="1"/>
          <p:nvPr/>
        </p:nvSpPr>
        <p:spPr>
          <a:xfrm>
            <a:off x="185525" y="1104326"/>
            <a:ext cx="4032000" cy="4481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5500" u="none" cap="none" strike="noStrike">
                <a:solidFill>
                  <a:schemeClr val="dk1"/>
                </a:solidFill>
                <a:latin typeface="Arial Black"/>
                <a:ea typeface="Arial Black"/>
                <a:cs typeface="Arial Black"/>
                <a:sym typeface="Arial Black"/>
              </a:rPr>
              <a:t>You</a:t>
            </a:r>
            <a:r>
              <a:rPr lang="en-US" sz="5500">
                <a:solidFill>
                  <a:schemeClr val="dk1"/>
                </a:solidFill>
                <a:latin typeface="Arial Black"/>
                <a:ea typeface="Arial Black"/>
                <a:cs typeface="Arial Black"/>
                <a:sym typeface="Arial Black"/>
              </a:rPr>
              <a:t>, what you want,</a:t>
            </a:r>
            <a:r>
              <a:rPr b="0" i="0" lang="en-US" sz="5500" u="none" cap="none" strike="noStrike">
                <a:solidFill>
                  <a:schemeClr val="dk1"/>
                </a:solidFill>
                <a:latin typeface="Arial Black"/>
                <a:ea typeface="Arial Black"/>
                <a:cs typeface="Arial Black"/>
                <a:sym typeface="Arial Black"/>
              </a:rPr>
              <a:t> all you will ever become</a:t>
            </a:r>
            <a:endParaRPr b="0" i="0" sz="5500" u="none" cap="none" strike="noStrike">
              <a:solidFill>
                <a:schemeClr val="dk1"/>
              </a:solidFill>
              <a:latin typeface="Arial Black"/>
              <a:ea typeface="Arial Black"/>
              <a:cs typeface="Arial Black"/>
              <a:sym typeface="Arial Black"/>
            </a:endParaRPr>
          </a:p>
        </p:txBody>
      </p:sp>
      <p:sp>
        <p:nvSpPr>
          <p:cNvPr id="142" name="Shape 142"/>
          <p:cNvSpPr txBox="1"/>
          <p:nvPr/>
        </p:nvSpPr>
        <p:spPr>
          <a:xfrm>
            <a:off x="5854334" y="3687789"/>
            <a:ext cx="21732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1800" u="none" cap="none" strike="noStrike">
                <a:solidFill>
                  <a:srgbClr val="0000FF"/>
                </a:solidFill>
                <a:latin typeface="Calibri"/>
                <a:ea typeface="Calibri"/>
                <a:cs typeface="Calibri"/>
                <a:sym typeface="Calibri"/>
              </a:rPr>
              <a:t>The GOSPEL</a:t>
            </a:r>
            <a:endParaRPr b="0" i="0" sz="1800" u="none" cap="none" strike="noStrike">
              <a:solidFill>
                <a:srgbClr val="0000FF"/>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500"/>
                                        <p:tgtEl>
                                          <p:spTgt spid="1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500"/>
                                        <p:tgtEl>
                                          <p:spTgt spid="1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lack">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