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6858000" cx="9144000"/>
  <p:notesSz cx="6858000" cy="9144000"/>
  <p:embeddedFontLst>
    <p:embeddedFont>
      <p:font typeface="Book Antiqua"/>
      <p:regular r:id="rId75"/>
      <p:bold r:id="rId76"/>
      <p:italic r:id="rId77"/>
      <p:boldItalic r:id="rId78"/>
    </p:embeddedFont>
    <p:embeddedFont>
      <p:font typeface="Arial Black"/>
      <p:regular r:id="rId79"/>
    </p:embeddedFont>
    <p:embeddedFont>
      <p:font typeface="Merriweather Black"/>
      <p:bold r:id="rId80"/>
      <p:boldItalic r:id="rId81"/>
    </p:embeddedFont>
    <p:embeddedFont>
      <p:font typeface="Century Gothic"/>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5A2AD94-4D00-43C2-8D18-3960BA4FE8A7}">
  <a:tblStyle styleId="{95A2AD94-4D00-43C2-8D18-3960BA4FE8A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italic.fntdata"/><Relationship Id="rId83" Type="http://schemas.openxmlformats.org/officeDocument/2006/relationships/font" Target="fonts/CenturyGothic-bold.fntdata"/><Relationship Id="rId42" Type="http://schemas.openxmlformats.org/officeDocument/2006/relationships/slide" Target="slides/slide37.xml"/><Relationship Id="rId41" Type="http://schemas.openxmlformats.org/officeDocument/2006/relationships/slide" Target="slides/slide36.xml"/><Relationship Id="rId85" Type="http://schemas.openxmlformats.org/officeDocument/2006/relationships/font" Target="fonts/CenturyGothic-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MerriweatherBlack-bold.fntdata"/><Relationship Id="rId82" Type="http://schemas.openxmlformats.org/officeDocument/2006/relationships/font" Target="fonts/CenturyGothic-regular.fntdata"/><Relationship Id="rId81" Type="http://schemas.openxmlformats.org/officeDocument/2006/relationships/font" Target="fonts/MerriweatherBlack-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BookAntiqua-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BookAntiqua-italic.fntdata"/><Relationship Id="rId32" Type="http://schemas.openxmlformats.org/officeDocument/2006/relationships/slide" Target="slides/slide27.xml"/><Relationship Id="rId76" Type="http://schemas.openxmlformats.org/officeDocument/2006/relationships/font" Target="fonts/BookAntiqua-bold.fntdata"/><Relationship Id="rId35" Type="http://schemas.openxmlformats.org/officeDocument/2006/relationships/slide" Target="slides/slide30.xml"/><Relationship Id="rId79" Type="http://schemas.openxmlformats.org/officeDocument/2006/relationships/font" Target="fonts/ArialBlack-regular.fntdata"/><Relationship Id="rId34" Type="http://schemas.openxmlformats.org/officeDocument/2006/relationships/slide" Target="slides/slide29.xml"/><Relationship Id="rId78" Type="http://schemas.openxmlformats.org/officeDocument/2006/relationships/font" Target="fonts/BookAntiqua-bold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800" cy="4572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9pPr>
          </a:lstStyle>
          <a:p/>
        </p:txBody>
      </p:sp>
      <p:sp>
        <p:nvSpPr>
          <p:cNvPr id="4" name="Shape 4"/>
          <p:cNvSpPr txBox="1"/>
          <p:nvPr>
            <p:ph idx="10" type="dt"/>
          </p:nvPr>
        </p:nvSpPr>
        <p:spPr>
          <a:xfrm>
            <a:off x="3886200" y="0"/>
            <a:ext cx="2971800" cy="4572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w="med" type="none"/>
            <a:tailEnd len="med" w="med" type="none"/>
          </a:ln>
        </p:spPr>
      </p:sp>
      <p:sp>
        <p:nvSpPr>
          <p:cNvPr id="6" name="Shape 6"/>
          <p:cNvSpPr txBox="1"/>
          <p:nvPr>
            <p:ph idx="1" type="body"/>
          </p:nvPr>
        </p:nvSpPr>
        <p:spPr>
          <a:xfrm>
            <a:off x="914400" y="4343400"/>
            <a:ext cx="5029200" cy="4114800"/>
          </a:xfrm>
          <a:prstGeom prst="rect">
            <a:avLst/>
          </a:prstGeom>
          <a:noFill/>
          <a:ln>
            <a:noFill/>
          </a:ln>
        </p:spPr>
        <p:txBody>
          <a:bodyPr anchorCtr="0" anchor="t" bIns="91425" lIns="91425" rIns="91425" wrap="square" tIns="91425"/>
          <a:lstStyle>
            <a:lvl1pPr indent="0" lvl="0" marL="0" marR="0" rtl="0" algn="l">
              <a:spcBef>
                <a:spcPts val="0"/>
              </a:spcBef>
              <a:buSzPct val="77777"/>
              <a:buChar char="●"/>
              <a:defRPr b="0" i="0" sz="1800" u="none" cap="none" strike="noStrike"/>
            </a:lvl1pPr>
            <a:lvl2pPr indent="0" lvl="1" marL="0" marR="0" rtl="0" algn="l">
              <a:spcBef>
                <a:spcPts val="0"/>
              </a:spcBef>
              <a:buSzPct val="77777"/>
              <a:buChar char="○"/>
              <a:defRPr b="0" i="0" sz="1800" u="none" cap="none" strike="noStrike"/>
            </a:lvl2pPr>
            <a:lvl3pPr indent="0" lvl="2" marL="0" marR="0" rtl="0" algn="l">
              <a:spcBef>
                <a:spcPts val="0"/>
              </a:spcBef>
              <a:buSzPct val="77777"/>
              <a:buChar char="■"/>
              <a:defRPr b="0" i="0" sz="1800" u="none" cap="none" strike="noStrike"/>
            </a:lvl3pPr>
            <a:lvl4pPr indent="0" lvl="3" marL="0" marR="0" rtl="0" algn="l">
              <a:spcBef>
                <a:spcPts val="0"/>
              </a:spcBef>
              <a:buSzPct val="77777"/>
              <a:buChar char="●"/>
              <a:defRPr b="0" i="0" sz="1800" u="none" cap="none" strike="noStrike"/>
            </a:lvl4pPr>
            <a:lvl5pPr indent="0" lvl="4" marL="0" marR="0" rtl="0" algn="l">
              <a:spcBef>
                <a:spcPts val="0"/>
              </a:spcBef>
              <a:buSzPct val="77777"/>
              <a:buChar char="○"/>
              <a:defRPr b="0" i="0" sz="1800" u="none" cap="none" strike="noStrike"/>
            </a:lvl5pPr>
            <a:lvl6pPr indent="0" lvl="5" marL="0" marR="0" rtl="0" algn="l">
              <a:spcBef>
                <a:spcPts val="0"/>
              </a:spcBef>
              <a:buSzPct val="77777"/>
              <a:buChar char="■"/>
              <a:defRPr b="0" i="0" sz="1800" u="none" cap="none" strike="noStrike"/>
            </a:lvl6pPr>
            <a:lvl7pPr indent="0" lvl="6" marL="0" marR="0" rtl="0" algn="l">
              <a:spcBef>
                <a:spcPts val="0"/>
              </a:spcBef>
              <a:buSzPct val="77777"/>
              <a:buChar char="●"/>
              <a:defRPr b="0" i="0" sz="1800" u="none" cap="none" strike="noStrike"/>
            </a:lvl7pPr>
            <a:lvl8pPr indent="0" lvl="7" marL="0" marR="0" rtl="0" algn="l">
              <a:spcBef>
                <a:spcPts val="0"/>
              </a:spcBef>
              <a:buSzPct val="77777"/>
              <a:buChar char="○"/>
              <a:defRPr b="0" i="0" sz="1800" u="none" cap="none" strike="noStrike"/>
            </a:lvl8pPr>
            <a:lvl9pPr indent="0" lvl="8" marL="0" marR="0" rtl="0" algn="l">
              <a:spcBef>
                <a:spcPts val="0"/>
              </a:spcBef>
              <a:buSzPct val="77777"/>
              <a:buChar char="■"/>
              <a:defRPr b="0" i="0" sz="1800" u="none" cap="none" strike="noStrike"/>
            </a:lvl9pPr>
          </a:lstStyle>
          <a:p/>
        </p:txBody>
      </p:sp>
      <p:sp>
        <p:nvSpPr>
          <p:cNvPr id="7" name="Shape 7"/>
          <p:cNvSpPr txBox="1"/>
          <p:nvPr>
            <p:ph idx="11" type="ftr"/>
          </p:nvPr>
        </p:nvSpPr>
        <p:spPr>
          <a:xfrm>
            <a:off x="0" y="8686800"/>
            <a:ext cx="2971800" cy="4572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rgbClr val="000000"/>
                </a:solidFill>
                <a:latin typeface="Arial"/>
                <a:ea typeface="Arial"/>
                <a:cs typeface="Arial"/>
                <a:sym typeface="Arial"/>
              </a:defRPr>
            </a:lvl9pPr>
          </a:lstStyle>
          <a:p/>
        </p:txBody>
      </p:sp>
      <p:sp>
        <p:nvSpPr>
          <p:cNvPr id="8" name="Shape 8"/>
          <p:cNvSpPr txBox="1"/>
          <p:nvPr>
            <p:ph idx="12" type="sldNum"/>
          </p:nvPr>
        </p:nvSpPr>
        <p:spPr>
          <a:xfrm>
            <a:off x="3886200" y="8686800"/>
            <a:ext cx="2971800" cy="457200"/>
          </a:xfrm>
          <a:prstGeom prst="rect">
            <a:avLst/>
          </a:prstGeom>
          <a:noFill/>
          <a:ln>
            <a:noFill/>
          </a:ln>
        </p:spPr>
        <p:txBody>
          <a:bodyPr anchorCtr="0" anchor="b" bIns="45700" lIns="91425" rIns="91425" wrap="square" tIns="45700">
            <a:noAutofit/>
          </a:bodyPr>
          <a:lstStyle/>
          <a:p>
            <a:pPr indent="-76200" lvl="0" marL="0" marR="0" rtl="0" algn="r">
              <a:lnSpc>
                <a:spcPct val="100000"/>
              </a:lnSpc>
              <a:spcBef>
                <a:spcPts val="0"/>
              </a:spcBef>
              <a:spcAft>
                <a:spcPts val="0"/>
              </a:spcAft>
              <a:buClr>
                <a:srgbClr val="000000"/>
              </a:buClr>
              <a:buSzPct val="1000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93" name="Shape 9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73" name="Shape 17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Shape 180"/>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81" name="Shape 1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197" name="Shape 1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205" name="Shape 2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txBox="1"/>
          <p:nvPr/>
        </p:nvSpPr>
        <p:spPr>
          <a:xfrm>
            <a:off x="3886200" y="8686800"/>
            <a:ext cx="2971800" cy="457200"/>
          </a:xfrm>
          <a:prstGeom prst="rect">
            <a:avLst/>
          </a:prstGeom>
          <a:noFill/>
          <a:ln>
            <a:noFill/>
          </a:ln>
        </p:spPr>
        <p:txBody>
          <a:bodyPr anchorCtr="0" anchor="b" bIns="45700" lIns="91425" rIns="91425" wrap="square" tIns="45700">
            <a:noAutofit/>
          </a:bodyPr>
          <a:lstStyle/>
          <a:p>
            <a:pPr indent="-76200" lvl="0" marL="0" marR="0" rtl="0" algn="r">
              <a:lnSpc>
                <a:spcPct val="100000"/>
              </a:lnSpc>
              <a:spcBef>
                <a:spcPts val="0"/>
              </a:spcBef>
              <a:spcAft>
                <a:spcPts val="0"/>
              </a:spcAft>
              <a:buClr>
                <a:srgbClr val="000000"/>
              </a:buClr>
              <a:buSzPct val="100000"/>
              <a:buFont typeface="Arial"/>
              <a:buNone/>
            </a:pPr>
            <a:fld id="{00000000-1234-1234-1234-123412341234}" type="slidenum">
              <a:rPr b="0" i="0" lang="en-US" sz="1200" u="none">
                <a:solidFill>
                  <a:srgbClr val="000000"/>
                </a:solidFill>
                <a:latin typeface="Arial"/>
                <a:ea typeface="Arial"/>
                <a:cs typeface="Arial"/>
                <a:sym typeface="Arial"/>
              </a:rPr>
              <a:t>‹#›</a:t>
            </a:fld>
          </a:p>
        </p:txBody>
      </p:sp>
      <p:sp>
        <p:nvSpPr>
          <p:cNvPr id="213" name="Shape 21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14" name="Shape 214"/>
          <p:cNvSpPr txBox="1"/>
          <p:nvPr>
            <p:ph idx="1" type="body"/>
          </p:nvPr>
        </p:nvSpPr>
        <p:spPr>
          <a:xfrm>
            <a:off x="914400" y="4343400"/>
            <a:ext cx="5029200" cy="4114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800" u="none" cap="none" strike="no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227" name="Shape 2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Shape 232"/>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233" name="Shape 23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242" name="Shape 24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250" name="Shape 25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Shape 259"/>
          <p:cNvSpPr txBox="1"/>
          <p:nvPr/>
        </p:nvSpPr>
        <p:spPr>
          <a:xfrm>
            <a:off x="3886200" y="8686800"/>
            <a:ext cx="2971800" cy="457200"/>
          </a:xfrm>
          <a:prstGeom prst="rect">
            <a:avLst/>
          </a:prstGeom>
          <a:noFill/>
          <a:ln>
            <a:noFill/>
          </a:ln>
        </p:spPr>
        <p:txBody>
          <a:bodyPr anchorCtr="0" anchor="b" bIns="45700" lIns="91425" rIns="91425" wrap="square" tIns="45700">
            <a:noAutofit/>
          </a:bodyPr>
          <a:lstStyle/>
          <a:p>
            <a:pPr indent="-76200" lvl="0" marL="0" marR="0" rtl="0" algn="r">
              <a:lnSpc>
                <a:spcPct val="100000"/>
              </a:lnSpc>
              <a:spcBef>
                <a:spcPts val="0"/>
              </a:spcBef>
              <a:spcAft>
                <a:spcPts val="0"/>
              </a:spcAft>
              <a:buClr>
                <a:srgbClr val="000000"/>
              </a:buClr>
              <a:buSzPct val="100000"/>
              <a:buFont typeface="Arial"/>
              <a:buNone/>
            </a:pPr>
            <a:fld id="{00000000-1234-1234-1234-123412341234}" type="slidenum">
              <a:rPr b="0" i="0" lang="en-US" sz="1200" u="none">
                <a:solidFill>
                  <a:srgbClr val="000000"/>
                </a:solidFill>
                <a:latin typeface="Arial"/>
                <a:ea typeface="Arial"/>
                <a:cs typeface="Arial"/>
                <a:sym typeface="Arial"/>
              </a:rPr>
              <a:t>‹#›</a:t>
            </a:fld>
          </a:p>
        </p:txBody>
      </p:sp>
      <p:sp>
        <p:nvSpPr>
          <p:cNvPr id="260" name="Shape 26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61" name="Shape 261"/>
          <p:cNvSpPr txBox="1"/>
          <p:nvPr>
            <p:ph idx="1" type="body"/>
          </p:nvPr>
        </p:nvSpPr>
        <p:spPr>
          <a:xfrm>
            <a:off x="914400" y="4343400"/>
            <a:ext cx="5029200" cy="4114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8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02" name="Shape 102"/>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txBox="1"/>
          <p:nvPr/>
        </p:nvSpPr>
        <p:spPr>
          <a:xfrm>
            <a:off x="3886200" y="8686800"/>
            <a:ext cx="2971800" cy="457200"/>
          </a:xfrm>
          <a:prstGeom prst="rect">
            <a:avLst/>
          </a:prstGeom>
          <a:noFill/>
          <a:ln>
            <a:noFill/>
          </a:ln>
        </p:spPr>
        <p:txBody>
          <a:bodyPr anchorCtr="0" anchor="b" bIns="45700" lIns="91425" rIns="91425" wrap="square" tIns="45700">
            <a:noAutofit/>
          </a:bodyPr>
          <a:lstStyle/>
          <a:p>
            <a:pPr indent="-76200" lvl="0" marL="0" marR="0" rtl="0" algn="r">
              <a:lnSpc>
                <a:spcPct val="100000"/>
              </a:lnSpc>
              <a:spcBef>
                <a:spcPts val="0"/>
              </a:spcBef>
              <a:spcAft>
                <a:spcPts val="0"/>
              </a:spcAft>
              <a:buClr>
                <a:srgbClr val="000000"/>
              </a:buClr>
              <a:buSzPct val="100000"/>
              <a:buFont typeface="Arial"/>
              <a:buNone/>
            </a:pPr>
            <a:fld id="{00000000-1234-1234-1234-123412341234}" type="slidenum">
              <a:rPr b="0" i="0" lang="en-US" sz="1200" u="none">
                <a:solidFill>
                  <a:srgbClr val="000000"/>
                </a:solidFill>
                <a:latin typeface="Arial"/>
                <a:ea typeface="Arial"/>
                <a:cs typeface="Arial"/>
                <a:sym typeface="Arial"/>
              </a:rPr>
              <a:t>‹#›</a:t>
            </a:fld>
          </a:p>
        </p:txBody>
      </p:sp>
      <p:sp>
        <p:nvSpPr>
          <p:cNvPr id="270" name="Shape 2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71" name="Shape 271"/>
          <p:cNvSpPr txBox="1"/>
          <p:nvPr>
            <p:ph idx="1" type="body"/>
          </p:nvPr>
        </p:nvSpPr>
        <p:spPr>
          <a:xfrm>
            <a:off x="914400" y="4343400"/>
            <a:ext cx="5029200" cy="4114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800" u="none" cap="none" strike="noStrik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Shape 278"/>
          <p:cNvSpPr txBox="1"/>
          <p:nvPr/>
        </p:nvSpPr>
        <p:spPr>
          <a:xfrm>
            <a:off x="3886200" y="8686800"/>
            <a:ext cx="2971800" cy="457200"/>
          </a:xfrm>
          <a:prstGeom prst="rect">
            <a:avLst/>
          </a:prstGeom>
          <a:noFill/>
          <a:ln>
            <a:noFill/>
          </a:ln>
        </p:spPr>
        <p:txBody>
          <a:bodyPr anchorCtr="0" anchor="b" bIns="45700" lIns="91425" rIns="91425" wrap="square" tIns="45700">
            <a:noAutofit/>
          </a:bodyPr>
          <a:lstStyle/>
          <a:p>
            <a:pPr indent="-76200" lvl="0" marL="0" marR="0" rtl="0" algn="r">
              <a:lnSpc>
                <a:spcPct val="100000"/>
              </a:lnSpc>
              <a:spcBef>
                <a:spcPts val="0"/>
              </a:spcBef>
              <a:spcAft>
                <a:spcPts val="0"/>
              </a:spcAft>
              <a:buClr>
                <a:srgbClr val="000000"/>
              </a:buClr>
              <a:buSzPct val="100000"/>
              <a:buFont typeface="Arial"/>
              <a:buNone/>
            </a:pPr>
            <a:fld id="{00000000-1234-1234-1234-123412341234}" type="slidenum">
              <a:rPr b="0" i="0" lang="en-US" sz="1200" u="none">
                <a:solidFill>
                  <a:srgbClr val="000000"/>
                </a:solidFill>
                <a:latin typeface="Arial"/>
                <a:ea typeface="Arial"/>
                <a:cs typeface="Arial"/>
                <a:sym typeface="Arial"/>
              </a:rPr>
              <a:t>‹#›</a:t>
            </a:fld>
          </a:p>
        </p:txBody>
      </p:sp>
      <p:sp>
        <p:nvSpPr>
          <p:cNvPr id="279" name="Shape 27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80" name="Shape 280"/>
          <p:cNvSpPr txBox="1"/>
          <p:nvPr>
            <p:ph idx="1" type="body"/>
          </p:nvPr>
        </p:nvSpPr>
        <p:spPr>
          <a:xfrm>
            <a:off x="914400" y="4343400"/>
            <a:ext cx="5029200" cy="4114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800" u="none" cap="none" strike="no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Shape 289"/>
          <p:cNvSpPr txBox="1"/>
          <p:nvPr/>
        </p:nvSpPr>
        <p:spPr>
          <a:xfrm>
            <a:off x="3886200" y="8686800"/>
            <a:ext cx="2971800" cy="457200"/>
          </a:xfrm>
          <a:prstGeom prst="rect">
            <a:avLst/>
          </a:prstGeom>
          <a:noFill/>
          <a:ln>
            <a:noFill/>
          </a:ln>
        </p:spPr>
        <p:txBody>
          <a:bodyPr anchorCtr="0" anchor="b" bIns="45700" lIns="91425" rIns="91425" wrap="square" tIns="45700">
            <a:noAutofit/>
          </a:bodyPr>
          <a:lstStyle/>
          <a:p>
            <a:pPr indent="-76200" lvl="0" marL="0" marR="0" rtl="0" algn="r">
              <a:lnSpc>
                <a:spcPct val="100000"/>
              </a:lnSpc>
              <a:spcBef>
                <a:spcPts val="0"/>
              </a:spcBef>
              <a:spcAft>
                <a:spcPts val="0"/>
              </a:spcAft>
              <a:buClr>
                <a:srgbClr val="000000"/>
              </a:buClr>
              <a:buSzPct val="100000"/>
              <a:buFont typeface="Arial"/>
              <a:buNone/>
            </a:pPr>
            <a:fld id="{00000000-1234-1234-1234-123412341234}" type="slidenum">
              <a:rPr b="0" i="0" lang="en-US" sz="1200" u="none">
                <a:solidFill>
                  <a:srgbClr val="000000"/>
                </a:solidFill>
                <a:latin typeface="Arial"/>
                <a:ea typeface="Arial"/>
                <a:cs typeface="Arial"/>
                <a:sym typeface="Arial"/>
              </a:rPr>
              <a:t>‹#›</a:t>
            </a:fld>
          </a:p>
        </p:txBody>
      </p:sp>
      <p:sp>
        <p:nvSpPr>
          <p:cNvPr id="290" name="Shape 2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91" name="Shape 291"/>
          <p:cNvSpPr txBox="1"/>
          <p:nvPr>
            <p:ph idx="1" type="body"/>
          </p:nvPr>
        </p:nvSpPr>
        <p:spPr>
          <a:xfrm>
            <a:off x="914400" y="4343400"/>
            <a:ext cx="5029200" cy="4114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800" u="none" cap="none" strike="noStrike"/>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303" name="Shape 30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Shape 310"/>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311" name="Shape 31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319" name="Shape 31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327" name="Shape 3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Shape 334"/>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335" name="Shape 3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343" name="Shape 3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Shape 350"/>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351" name="Shape 3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10" name="Shape 110"/>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Shape 358"/>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359" name="Shape 3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Shape 36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367" name="Shape 36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Shape 374"/>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375" name="Shape 3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Shape 382"/>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383" name="Shape 38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Shape 390"/>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391" name="Shape 3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Shape 398"/>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399" name="Shape 3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Shape 40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407" name="Shape 40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Shape 414"/>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415" name="Shape 41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Shape 422"/>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423" name="Shape 42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Shape 430"/>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431" name="Shape 43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117" name="Shape 1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Shape 438"/>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439" name="Shape 43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Shape 445"/>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446" name="Shape 44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Shape 453"/>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454" name="Shape 4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Shape 461"/>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462" name="Shape 4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Shape 469"/>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470" name="Shape 4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Shape 477"/>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478" name="Shape 47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Shape 485"/>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486" name="Shape 4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Shape 493"/>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494" name="Shape 4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Shape 501"/>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02" name="Shape 50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Shape 509"/>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510" name="Shape 51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125" name="Shape 12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Shape 517"/>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18" name="Shape 5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Shape 525"/>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26" name="Shape 52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Shape 533"/>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34" name="Shape 53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Shape 541"/>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542" name="Shape 54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Shape 549"/>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50" name="Shape 55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Shape 557"/>
          <p:cNvSpPr txBox="1"/>
          <p:nvPr/>
        </p:nvSpPr>
        <p:spPr>
          <a:xfrm>
            <a:off x="3886200" y="8686800"/>
            <a:ext cx="2971800" cy="457200"/>
          </a:xfrm>
          <a:prstGeom prst="rect">
            <a:avLst/>
          </a:prstGeom>
          <a:noFill/>
          <a:ln>
            <a:noFill/>
          </a:ln>
        </p:spPr>
        <p:txBody>
          <a:bodyPr anchorCtr="0" anchor="b" bIns="45700" lIns="91425" rIns="91425" wrap="square" tIns="45700">
            <a:noAutofit/>
          </a:bodyPr>
          <a:lstStyle/>
          <a:p>
            <a:pPr indent="-76200" lvl="0" marL="0" marR="0" rtl="0" algn="r">
              <a:lnSpc>
                <a:spcPct val="100000"/>
              </a:lnSpc>
              <a:spcBef>
                <a:spcPts val="0"/>
              </a:spcBef>
              <a:spcAft>
                <a:spcPts val="0"/>
              </a:spcAft>
              <a:buClr>
                <a:srgbClr val="000000"/>
              </a:buClr>
              <a:buSzPct val="100000"/>
              <a:buFont typeface="Arial"/>
              <a:buNone/>
            </a:pPr>
            <a:fld id="{00000000-1234-1234-1234-123412341234}" type="slidenum">
              <a:rPr b="0" i="0" lang="en-US" sz="1200" u="none">
                <a:solidFill>
                  <a:srgbClr val="000000"/>
                </a:solidFill>
                <a:latin typeface="Arial"/>
                <a:ea typeface="Arial"/>
                <a:cs typeface="Arial"/>
                <a:sym typeface="Arial"/>
              </a:rPr>
              <a:t>‹#›</a:t>
            </a:fld>
          </a:p>
        </p:txBody>
      </p:sp>
      <p:sp>
        <p:nvSpPr>
          <p:cNvPr id="558" name="Shape 55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559" name="Shape 559"/>
          <p:cNvSpPr txBox="1"/>
          <p:nvPr>
            <p:ph idx="1" type="body"/>
          </p:nvPr>
        </p:nvSpPr>
        <p:spPr>
          <a:xfrm>
            <a:off x="914400" y="4343400"/>
            <a:ext cx="5029200" cy="4114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800" u="none" cap="none" strike="noStrike"/>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Shape 56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67" name="Shape 56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Shape 574"/>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75" name="Shape 5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Shape 58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87" name="Shape 58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Shape 59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597" name="Shape 5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43" name="Shape 143"/>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Shape 604"/>
          <p:cNvSpPr txBox="1"/>
          <p:nvPr/>
        </p:nvSpPr>
        <p:spPr>
          <a:xfrm>
            <a:off x="3886200" y="8686800"/>
            <a:ext cx="2971800" cy="457200"/>
          </a:xfrm>
          <a:prstGeom prst="rect">
            <a:avLst/>
          </a:prstGeom>
          <a:noFill/>
          <a:ln>
            <a:noFill/>
          </a:ln>
        </p:spPr>
        <p:txBody>
          <a:bodyPr anchorCtr="0" anchor="b" bIns="45700" lIns="91425" rIns="91425" wrap="square" tIns="45700">
            <a:noAutofit/>
          </a:bodyPr>
          <a:lstStyle/>
          <a:p>
            <a:pPr indent="-76200" lvl="0" marL="0" marR="0" rtl="0" algn="r">
              <a:lnSpc>
                <a:spcPct val="100000"/>
              </a:lnSpc>
              <a:spcBef>
                <a:spcPts val="0"/>
              </a:spcBef>
              <a:spcAft>
                <a:spcPts val="0"/>
              </a:spcAft>
              <a:buClr>
                <a:srgbClr val="000000"/>
              </a:buClr>
              <a:buSzPct val="100000"/>
              <a:buFont typeface="Arial"/>
              <a:buNone/>
            </a:pPr>
            <a:fld id="{00000000-1234-1234-1234-123412341234}" type="slidenum">
              <a:rPr b="0" i="0" lang="en-US" sz="1200" u="none">
                <a:solidFill>
                  <a:srgbClr val="000000"/>
                </a:solidFill>
                <a:latin typeface="Arial"/>
                <a:ea typeface="Arial"/>
                <a:cs typeface="Arial"/>
                <a:sym typeface="Arial"/>
              </a:rPr>
              <a:t>‹#›</a:t>
            </a:fld>
          </a:p>
        </p:txBody>
      </p:sp>
      <p:sp>
        <p:nvSpPr>
          <p:cNvPr id="605" name="Shape 6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606" name="Shape 606"/>
          <p:cNvSpPr txBox="1"/>
          <p:nvPr>
            <p:ph idx="1" type="body"/>
          </p:nvPr>
        </p:nvSpPr>
        <p:spPr>
          <a:xfrm>
            <a:off x="914400" y="4343400"/>
            <a:ext cx="5029200" cy="4114800"/>
          </a:xfrm>
          <a:prstGeom prst="rect">
            <a:avLst/>
          </a:prstGeom>
          <a:noFill/>
          <a:ln>
            <a:noFill/>
          </a:ln>
        </p:spPr>
        <p:txBody>
          <a:bodyPr anchorCtr="0" anchor="t" bIns="45700" lIns="91425" rIns="91425" wrap="square" tIns="45700">
            <a:noAutofit/>
          </a:bodyPr>
          <a:lstStyle/>
          <a:p>
            <a:pPr indent="0" lvl="0" marL="0" marR="0" rtl="0" algn="l">
              <a:spcBef>
                <a:spcPts val="0"/>
              </a:spcBef>
              <a:buSzPct val="25000"/>
              <a:buNone/>
            </a:pPr>
            <a:r>
              <a:t/>
            </a:r>
            <a:endParaRPr b="0" i="0" sz="1800" u="none" cap="none" strike="noStrike"/>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Shape 61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16" name="Shape 61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617" name="Shape 617"/>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Shape 62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24" name="Shape 624"/>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625" name="Shape 625"/>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Shape 63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31" name="Shape 631"/>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632" name="Shape 632"/>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Shape 63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37" name="Shape 637"/>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638" name="Shape 638"/>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Shape 6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44" name="Shape 644"/>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645" name="Shape 645"/>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Shape 65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51" name="Shape 651"/>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652" name="Shape 652"/>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Shape 65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58" name="Shape 658"/>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659" name="Shape 659"/>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Shape 66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665" name="Shape 665"/>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666" name="Shape 666"/>
          <p:cNvSpPr txBox="1"/>
          <p:nvPr>
            <p:ph idx="12" type="sldNum"/>
          </p:nvPr>
        </p:nvSpPr>
        <p:spPr>
          <a:xfrm>
            <a:off x="3886200" y="8686800"/>
            <a:ext cx="2971800" cy="457200"/>
          </a:xfrm>
          <a:prstGeom prst="rect">
            <a:avLst/>
          </a:prstGeom>
        </p:spPr>
        <p:txBody>
          <a:bodyPr anchorCtr="0" anchor="b" bIns="45700" lIns="91425" rIns="91425" wrap="square" tIns="45700">
            <a:noAutofit/>
          </a:bodyPr>
          <a:lstStyle/>
          <a:p>
            <a:pPr lvl="0">
              <a:spcBef>
                <a:spcPts val="0"/>
              </a:spcBef>
              <a:buClr>
                <a:srgbClr val="000000"/>
              </a:buClr>
              <a:buSzPct val="85714"/>
              <a:buFont typeface="Arial"/>
              <a:buNone/>
            </a:pPr>
            <a:fld id="{00000000-1234-1234-1234-123412341234}" type="slidenum">
              <a:rPr lang="en-US"/>
              <a:t>‹#›</a:t>
            </a:fld>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Shape 671"/>
          <p:cNvSpPr txBox="1"/>
          <p:nvPr/>
        </p:nvSpPr>
        <p:spPr>
          <a:xfrm>
            <a:off x="3886200" y="8686800"/>
            <a:ext cx="2971800" cy="457200"/>
          </a:xfrm>
          <a:prstGeom prst="rect">
            <a:avLst/>
          </a:prstGeom>
          <a:noFill/>
          <a:ln>
            <a:noFill/>
          </a:ln>
        </p:spPr>
        <p:txBody>
          <a:bodyPr anchorCtr="0" anchor="b" bIns="45700" lIns="91425" rIns="91425" wrap="square" tIns="45700">
            <a:noAutofit/>
          </a:bodyPr>
          <a:lstStyle/>
          <a:p>
            <a:pPr indent="-76200" lvl="0" marL="0" marR="0" rtl="0" algn="r">
              <a:lnSpc>
                <a:spcPct val="100000"/>
              </a:lnSpc>
              <a:spcBef>
                <a:spcPts val="0"/>
              </a:spcBef>
              <a:spcAft>
                <a:spcPts val="0"/>
              </a:spcAft>
              <a:buClr>
                <a:srgbClr val="000000"/>
              </a:buClr>
              <a:buSzPct val="100000"/>
              <a:buFont typeface="Arial"/>
              <a:buNone/>
            </a:pPr>
            <a:fld id="{00000000-1234-1234-1234-123412341234}" type="slidenum">
              <a:rPr b="0" i="0" lang="en-US" sz="1200" u="none">
                <a:solidFill>
                  <a:srgbClr val="000000"/>
                </a:solidFill>
                <a:latin typeface="Arial"/>
                <a:ea typeface="Arial"/>
                <a:cs typeface="Arial"/>
                <a:sym typeface="Arial"/>
              </a:rPr>
              <a:t>‹#›</a:t>
            </a:fld>
          </a:p>
        </p:txBody>
      </p:sp>
      <p:sp>
        <p:nvSpPr>
          <p:cNvPr id="672" name="Shape 67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solidFill>
            <a:srgbClr val="FFFFFF"/>
          </a:solidFill>
          <a:ln>
            <a:noFill/>
          </a:ln>
        </p:spPr>
      </p:sp>
      <p:sp>
        <p:nvSpPr>
          <p:cNvPr id="673" name="Shape 673"/>
          <p:cNvSpPr txBox="1"/>
          <p:nvPr>
            <p:ph idx="1" type="body"/>
          </p:nvPr>
        </p:nvSpPr>
        <p:spPr>
          <a:xfrm>
            <a:off x="914400" y="4343400"/>
            <a:ext cx="5029200" cy="4114800"/>
          </a:xfrm>
          <a:prstGeom prst="rect">
            <a:avLst/>
          </a:prstGeom>
          <a:solidFill>
            <a:srgbClr val="FFFFFF"/>
          </a:solidFill>
          <a:ln cap="flat" cmpd="sng" w="9525">
            <a:solidFill>
              <a:srgbClr val="000000"/>
            </a:solidFill>
            <a:prstDash val="solid"/>
            <a:miter lim="800000"/>
            <a:headEnd len="med" w="med" type="none"/>
            <a:tailEnd len="med" w="med" type="none"/>
          </a:ln>
        </p:spPr>
        <p:txBody>
          <a:bodyPr anchorCtr="0" anchor="t" bIns="45700" lIns="91425" rIns="91425" wrap="square" tIns="45700">
            <a:noAutofit/>
          </a:bodyPr>
          <a:lstStyle/>
          <a:p>
            <a:pPr indent="0" lvl="0" marL="0" marR="0" rtl="0" algn="l">
              <a:spcBef>
                <a:spcPts val="0"/>
              </a:spcBef>
              <a:buSzPct val="25000"/>
              <a:buNone/>
            </a:pPr>
            <a:r>
              <a:t/>
            </a:r>
            <a:endParaRPr b="0" i="0" sz="1800" u="none" cap="none" strike="noStrik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149" name="Shape 14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157" name="Shape 15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txBox="1"/>
          <p:nvPr>
            <p:ph idx="1" type="body"/>
          </p:nvPr>
        </p:nvSpPr>
        <p:spPr>
          <a:xfrm>
            <a:off x="914400" y="4343400"/>
            <a:ext cx="5029200" cy="4114800"/>
          </a:xfrm>
          <a:prstGeom prst="rect">
            <a:avLst/>
          </a:prstGeom>
        </p:spPr>
        <p:txBody>
          <a:bodyPr anchorCtr="0" anchor="t" bIns="91425" lIns="91425" rIns="91425" wrap="square" tIns="91425">
            <a:noAutofit/>
          </a:bodyPr>
          <a:lstStyle/>
          <a:p>
            <a:pPr lvl="0" rtl="0">
              <a:spcBef>
                <a:spcPts val="0"/>
              </a:spcBef>
              <a:buNone/>
            </a:pPr>
            <a:r>
              <a:t/>
            </a:r>
            <a:endParaRPr/>
          </a:p>
        </p:txBody>
      </p:sp>
      <p:sp>
        <p:nvSpPr>
          <p:cNvPr id="165" name="Shape 16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5" name="Shape 15"/>
        <p:cNvGrpSpPr/>
        <p:nvPr/>
      </p:nvGrpSpPr>
      <p:grpSpPr>
        <a:xfrm>
          <a:off x="0" y="0"/>
          <a:ext cx="0" cy="0"/>
          <a:chOff x="0" y="0"/>
          <a:chExt cx="0" cy="0"/>
        </a:xfrm>
      </p:grpSpPr>
      <p:sp>
        <p:nvSpPr>
          <p:cNvPr id="16" name="Shape 16"/>
          <p:cNvSpPr txBox="1"/>
          <p:nvPr>
            <p:ph type="ctrTitle"/>
          </p:nvPr>
        </p:nvSpPr>
        <p:spPr>
          <a:xfrm>
            <a:off x="685800" y="2130425"/>
            <a:ext cx="7772400" cy="1470025"/>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17" name="Shape 17"/>
          <p:cNvSpPr txBox="1"/>
          <p:nvPr>
            <p:ph idx="1" type="subTitle"/>
          </p:nvPr>
        </p:nvSpPr>
        <p:spPr>
          <a:xfrm>
            <a:off x="1371600" y="3886200"/>
            <a:ext cx="6400800" cy="1752600"/>
          </a:xfrm>
          <a:prstGeom prst="rect">
            <a:avLst/>
          </a:prstGeom>
          <a:noFill/>
          <a:ln>
            <a:noFill/>
          </a:ln>
        </p:spPr>
        <p:txBody>
          <a:bodyPr anchorCtr="0" anchor="t" bIns="91425" lIns="91425" rIns="91425" wrap="square" tIns="91425"/>
          <a:lstStyle>
            <a:lvl1pPr indent="0" lvl="0" marL="0" marR="0" rtl="0" algn="ctr">
              <a:spcBef>
                <a:spcPts val="640"/>
              </a:spcBef>
              <a:spcAft>
                <a:spcPts val="0"/>
              </a:spcAft>
              <a:buClr>
                <a:schemeClr val="lt1"/>
              </a:buClr>
              <a:buSzPct val="100000"/>
              <a:buFont typeface="Arial"/>
              <a:buNone/>
              <a:defRPr b="0" i="0" sz="3200" u="none" cap="none" strike="noStrike">
                <a:solidFill>
                  <a:schemeClr val="lt1"/>
                </a:solidFill>
                <a:latin typeface="Century Gothic"/>
                <a:ea typeface="Century Gothic"/>
                <a:cs typeface="Century Gothic"/>
                <a:sym typeface="Century Gothic"/>
              </a:defRPr>
            </a:lvl1pPr>
            <a:lvl2pPr indent="0" lvl="1" marL="457200" marR="0" rtl="0" algn="ctr">
              <a:spcBef>
                <a:spcPts val="560"/>
              </a:spcBef>
              <a:spcAft>
                <a:spcPts val="0"/>
              </a:spcAft>
              <a:buClr>
                <a:schemeClr val="lt1"/>
              </a:buClr>
              <a:buSzPct val="100000"/>
              <a:buFont typeface="Arial"/>
              <a:buNone/>
              <a:defRPr b="0" i="0" sz="2800" u="none" cap="none" strike="noStrike">
                <a:solidFill>
                  <a:schemeClr val="lt1"/>
                </a:solidFill>
                <a:latin typeface="Century Gothic"/>
                <a:ea typeface="Century Gothic"/>
                <a:cs typeface="Century Gothic"/>
                <a:sym typeface="Century Gothic"/>
              </a:defRPr>
            </a:lvl2pPr>
            <a:lvl3pPr indent="0" lvl="2" marL="914400" marR="0" rtl="0" algn="ctr">
              <a:spcBef>
                <a:spcPts val="480"/>
              </a:spcBef>
              <a:spcAft>
                <a:spcPts val="0"/>
              </a:spcAft>
              <a:buClr>
                <a:schemeClr val="lt1"/>
              </a:buClr>
              <a:buSzPct val="100000"/>
              <a:buFont typeface="Arial"/>
              <a:buNone/>
              <a:defRPr b="0" i="0" sz="2400" u="none" cap="none" strike="noStrike">
                <a:solidFill>
                  <a:schemeClr val="lt1"/>
                </a:solidFill>
                <a:latin typeface="Century Gothic"/>
                <a:ea typeface="Century Gothic"/>
                <a:cs typeface="Century Gothic"/>
                <a:sym typeface="Century Gothic"/>
              </a:defRPr>
            </a:lvl3pPr>
            <a:lvl4pPr indent="0" lvl="3" marL="1371600" marR="0" rtl="0" algn="ctr">
              <a:spcBef>
                <a:spcPts val="400"/>
              </a:spcBef>
              <a:spcAft>
                <a:spcPts val="0"/>
              </a:spcAft>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4pPr>
            <a:lvl5pPr indent="0" lvl="4" marL="1828800" marR="0" rtl="0" algn="ctr">
              <a:spcBef>
                <a:spcPts val="400"/>
              </a:spcBef>
              <a:spcAft>
                <a:spcPts val="0"/>
              </a:spcAft>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5pPr>
            <a:lvl6pPr indent="0" lvl="5" marL="2286000" marR="0" rtl="0" algn="ctr">
              <a:spcBef>
                <a:spcPts val="400"/>
              </a:spcBef>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6pPr>
            <a:lvl7pPr indent="0" lvl="6" marL="2743200" marR="0" rtl="0" algn="ctr">
              <a:spcBef>
                <a:spcPts val="400"/>
              </a:spcBef>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7pPr>
            <a:lvl8pPr indent="0" lvl="7" marL="3200400" marR="0" rtl="0" algn="ctr">
              <a:spcBef>
                <a:spcPts val="400"/>
              </a:spcBef>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8pPr>
            <a:lvl9pPr indent="0" lvl="8" marL="3657600" marR="0" rtl="0" algn="ctr">
              <a:spcBef>
                <a:spcPts val="400"/>
              </a:spcBef>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9pPr>
          </a:lstStyle>
          <a:p/>
        </p:txBody>
      </p:sp>
      <p:sp>
        <p:nvSpPr>
          <p:cNvPr id="18" name="Shape 18"/>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19" name="Shape 19"/>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20" name="Shape 20"/>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cap="none" strike="noStrike">
                <a:solidFill>
                  <a:srgbClr val="FFFFFF"/>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69" name="Shape 69"/>
        <p:cNvGrpSpPr/>
        <p:nvPr/>
      </p:nvGrpSpPr>
      <p:grpSpPr>
        <a:xfrm>
          <a:off x="0" y="0"/>
          <a:ext cx="0" cy="0"/>
          <a:chOff x="0" y="0"/>
          <a:chExt cx="0" cy="0"/>
        </a:xfrm>
      </p:grpSpPr>
      <p:sp>
        <p:nvSpPr>
          <p:cNvPr id="70" name="Shape 70"/>
          <p:cNvSpPr txBox="1"/>
          <p:nvPr>
            <p:ph type="title"/>
          </p:nvPr>
        </p:nvSpPr>
        <p:spPr>
          <a:xfrm>
            <a:off x="457200" y="274637"/>
            <a:ext cx="82296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71" name="Shape 71"/>
          <p:cNvSpPr txBox="1"/>
          <p:nvPr>
            <p:ph idx="1" type="body"/>
          </p:nvPr>
        </p:nvSpPr>
        <p:spPr>
          <a:xfrm>
            <a:off x="457200" y="1535113"/>
            <a:ext cx="4040188" cy="639762"/>
          </a:xfrm>
          <a:prstGeom prst="rect">
            <a:avLst/>
          </a:prstGeom>
          <a:noFill/>
          <a:ln>
            <a:noFill/>
          </a:ln>
        </p:spPr>
        <p:txBody>
          <a:bodyPr anchorCtr="0" anchor="b" bIns="91425" lIns="91425" rIns="91425" wrap="square" tIns="91425"/>
          <a:lstStyle>
            <a:lvl1pPr indent="0" lvl="0" marL="0" marR="0" rtl="0" algn="l">
              <a:spcBef>
                <a:spcPts val="480"/>
              </a:spcBef>
              <a:spcAft>
                <a:spcPts val="0"/>
              </a:spcAft>
              <a:buClr>
                <a:schemeClr val="lt1"/>
              </a:buClr>
              <a:buSzPct val="100000"/>
              <a:buFont typeface="Arial"/>
              <a:buNone/>
              <a:defRPr b="1" sz="2400">
                <a:solidFill>
                  <a:schemeClr val="lt1"/>
                </a:solidFill>
                <a:latin typeface="Century Gothic"/>
                <a:ea typeface="Century Gothic"/>
                <a:cs typeface="Century Gothic"/>
                <a:sym typeface="Century Gothic"/>
              </a:defRPr>
            </a:lvl1pPr>
            <a:lvl2pPr indent="0" lvl="1" marL="457200" marR="0" rtl="0" algn="l">
              <a:spcBef>
                <a:spcPts val="400"/>
              </a:spcBef>
              <a:spcAft>
                <a:spcPts val="0"/>
              </a:spcAft>
              <a:buClr>
                <a:schemeClr val="lt1"/>
              </a:buClr>
              <a:buSzPct val="100000"/>
              <a:buFont typeface="Arial"/>
              <a:buNone/>
              <a:defRPr b="1" i="0" sz="2000" u="none" cap="none" strike="noStrike">
                <a:solidFill>
                  <a:schemeClr val="lt1"/>
                </a:solidFill>
                <a:latin typeface="Century Gothic"/>
                <a:ea typeface="Century Gothic"/>
                <a:cs typeface="Century Gothic"/>
                <a:sym typeface="Century Gothic"/>
              </a:defRPr>
            </a:lvl2pPr>
            <a:lvl3pPr indent="0" lvl="2" marL="914400" marR="0" rtl="0" algn="l">
              <a:spcBef>
                <a:spcPts val="360"/>
              </a:spcBef>
              <a:spcAft>
                <a:spcPts val="0"/>
              </a:spcAft>
              <a:buClr>
                <a:schemeClr val="lt1"/>
              </a:buClr>
              <a:buSzPct val="100000"/>
              <a:buFont typeface="Arial"/>
              <a:buNone/>
              <a:defRPr b="1" i="0" sz="1800" u="none" cap="none" strike="noStrike">
                <a:solidFill>
                  <a:schemeClr val="lt1"/>
                </a:solidFill>
                <a:latin typeface="Century Gothic"/>
                <a:ea typeface="Century Gothic"/>
                <a:cs typeface="Century Gothic"/>
                <a:sym typeface="Century Gothic"/>
              </a:defRPr>
            </a:lvl3pPr>
            <a:lvl4pPr indent="0" lvl="3" marL="1371600" marR="0" rtl="0" algn="l">
              <a:spcBef>
                <a:spcPts val="320"/>
              </a:spcBef>
              <a:spcAft>
                <a:spcPts val="0"/>
              </a:spcAft>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4pPr>
            <a:lvl5pPr indent="0" lvl="4" marL="1828800" marR="0" rtl="0" algn="l">
              <a:spcBef>
                <a:spcPts val="320"/>
              </a:spcBef>
              <a:spcAft>
                <a:spcPts val="0"/>
              </a:spcAft>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5pPr>
            <a:lvl6pPr indent="0" lvl="5" marL="2286000" marR="0" rtl="0" algn="l">
              <a:spcBef>
                <a:spcPts val="320"/>
              </a:spcBef>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6pPr>
            <a:lvl7pPr indent="0" lvl="6" marL="2743200" marR="0" rtl="0" algn="l">
              <a:spcBef>
                <a:spcPts val="320"/>
              </a:spcBef>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7pPr>
            <a:lvl8pPr indent="0" lvl="7" marL="3200400" marR="0" rtl="0" algn="l">
              <a:spcBef>
                <a:spcPts val="320"/>
              </a:spcBef>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8pPr>
            <a:lvl9pPr indent="0" lvl="8" marL="3657600" marR="0" rtl="0" algn="l">
              <a:spcBef>
                <a:spcPts val="320"/>
              </a:spcBef>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9pPr>
          </a:lstStyle>
          <a:p/>
        </p:txBody>
      </p:sp>
      <p:sp>
        <p:nvSpPr>
          <p:cNvPr id="72" name="Shape 72"/>
          <p:cNvSpPr txBox="1"/>
          <p:nvPr>
            <p:ph idx="2" type="body"/>
          </p:nvPr>
        </p:nvSpPr>
        <p:spPr>
          <a:xfrm>
            <a:off x="457200" y="2174875"/>
            <a:ext cx="4040188" cy="3951288"/>
          </a:xfrm>
          <a:prstGeom prst="rect">
            <a:avLst/>
          </a:prstGeom>
          <a:noFill/>
          <a:ln>
            <a:noFill/>
          </a:ln>
        </p:spPr>
        <p:txBody>
          <a:bodyPr anchorCtr="0" anchor="t" bIns="91425" lIns="91425" rIns="91425" wrap="square" tIns="91425"/>
          <a:lstStyle>
            <a:lvl1pPr indent="-190500" lvl="0" marL="342900" marR="0" rtl="0" algn="l">
              <a:spcBef>
                <a:spcPts val="480"/>
              </a:spcBef>
              <a:spcAft>
                <a:spcPts val="0"/>
              </a:spcAft>
              <a:buClr>
                <a:schemeClr val="lt1"/>
              </a:buClr>
              <a:buSzPct val="100000"/>
              <a:buFont typeface="Arial"/>
              <a:buChar char="•"/>
              <a:defRPr sz="2400">
                <a:solidFill>
                  <a:schemeClr val="lt1"/>
                </a:solidFill>
                <a:latin typeface="Century Gothic"/>
                <a:ea typeface="Century Gothic"/>
                <a:cs typeface="Century Gothic"/>
                <a:sym typeface="Century Gothic"/>
              </a:defRPr>
            </a:lvl1pPr>
            <a:lvl2pPr indent="-158750" lvl="1" marL="74295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2pPr>
            <a:lvl3pPr indent="-114300" lvl="2" marL="1143000" marR="0" rtl="0" algn="l">
              <a:spcBef>
                <a:spcPts val="360"/>
              </a:spcBef>
              <a:spcAft>
                <a:spcPts val="0"/>
              </a:spcAft>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3pPr>
            <a:lvl4pPr indent="-127000" lvl="3" marL="1600200" marR="0" rtl="0" algn="l">
              <a:spcBef>
                <a:spcPts val="320"/>
              </a:spcBef>
              <a:spcAft>
                <a:spcPts val="0"/>
              </a:spcAft>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4pPr>
            <a:lvl5pPr indent="-127000" lvl="4" marL="2057400" marR="0" rtl="0" algn="l">
              <a:spcBef>
                <a:spcPts val="320"/>
              </a:spcBef>
              <a:spcAft>
                <a:spcPts val="0"/>
              </a:spcAft>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5pPr>
            <a:lvl6pPr indent="-127000" lvl="5" marL="2514600" marR="0" rtl="0" algn="l">
              <a:spcBef>
                <a:spcPts val="320"/>
              </a:spcBef>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6pPr>
            <a:lvl7pPr indent="-127000" lvl="6" marL="2971800" marR="0" rtl="0" algn="l">
              <a:spcBef>
                <a:spcPts val="320"/>
              </a:spcBef>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7pPr>
            <a:lvl8pPr indent="-127000" lvl="7" marL="3429000" marR="0" rtl="0" algn="l">
              <a:spcBef>
                <a:spcPts val="320"/>
              </a:spcBef>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8pPr>
            <a:lvl9pPr indent="-127000" lvl="8" marL="3886200" marR="0" rtl="0" algn="l">
              <a:spcBef>
                <a:spcPts val="320"/>
              </a:spcBef>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9pPr>
          </a:lstStyle>
          <a:p/>
        </p:txBody>
      </p:sp>
      <p:sp>
        <p:nvSpPr>
          <p:cNvPr id="73" name="Shape 73"/>
          <p:cNvSpPr txBox="1"/>
          <p:nvPr>
            <p:ph idx="3" type="body"/>
          </p:nvPr>
        </p:nvSpPr>
        <p:spPr>
          <a:xfrm>
            <a:off x="4645025" y="1535113"/>
            <a:ext cx="4041775" cy="639762"/>
          </a:xfrm>
          <a:prstGeom prst="rect">
            <a:avLst/>
          </a:prstGeom>
          <a:noFill/>
          <a:ln>
            <a:noFill/>
          </a:ln>
        </p:spPr>
        <p:txBody>
          <a:bodyPr anchorCtr="0" anchor="b" bIns="91425" lIns="91425" rIns="91425" wrap="square" tIns="91425"/>
          <a:lstStyle>
            <a:lvl1pPr indent="0" lvl="0" marL="0" marR="0" rtl="0" algn="l">
              <a:spcBef>
                <a:spcPts val="480"/>
              </a:spcBef>
              <a:spcAft>
                <a:spcPts val="0"/>
              </a:spcAft>
              <a:buClr>
                <a:schemeClr val="lt1"/>
              </a:buClr>
              <a:buSzPct val="100000"/>
              <a:buFont typeface="Arial"/>
              <a:buNone/>
              <a:defRPr b="1" sz="2400">
                <a:solidFill>
                  <a:schemeClr val="lt1"/>
                </a:solidFill>
                <a:latin typeface="Century Gothic"/>
                <a:ea typeface="Century Gothic"/>
                <a:cs typeface="Century Gothic"/>
                <a:sym typeface="Century Gothic"/>
              </a:defRPr>
            </a:lvl1pPr>
            <a:lvl2pPr indent="0" lvl="1" marL="457200" marR="0" rtl="0" algn="l">
              <a:spcBef>
                <a:spcPts val="400"/>
              </a:spcBef>
              <a:spcAft>
                <a:spcPts val="0"/>
              </a:spcAft>
              <a:buClr>
                <a:schemeClr val="lt1"/>
              </a:buClr>
              <a:buSzPct val="100000"/>
              <a:buFont typeface="Arial"/>
              <a:buNone/>
              <a:defRPr b="1" i="0" sz="2000" u="none" cap="none" strike="noStrike">
                <a:solidFill>
                  <a:schemeClr val="lt1"/>
                </a:solidFill>
                <a:latin typeface="Century Gothic"/>
                <a:ea typeface="Century Gothic"/>
                <a:cs typeface="Century Gothic"/>
                <a:sym typeface="Century Gothic"/>
              </a:defRPr>
            </a:lvl2pPr>
            <a:lvl3pPr indent="0" lvl="2" marL="914400" marR="0" rtl="0" algn="l">
              <a:spcBef>
                <a:spcPts val="360"/>
              </a:spcBef>
              <a:spcAft>
                <a:spcPts val="0"/>
              </a:spcAft>
              <a:buClr>
                <a:schemeClr val="lt1"/>
              </a:buClr>
              <a:buSzPct val="100000"/>
              <a:buFont typeface="Arial"/>
              <a:buNone/>
              <a:defRPr b="1" i="0" sz="1800" u="none" cap="none" strike="noStrike">
                <a:solidFill>
                  <a:schemeClr val="lt1"/>
                </a:solidFill>
                <a:latin typeface="Century Gothic"/>
                <a:ea typeface="Century Gothic"/>
                <a:cs typeface="Century Gothic"/>
                <a:sym typeface="Century Gothic"/>
              </a:defRPr>
            </a:lvl3pPr>
            <a:lvl4pPr indent="0" lvl="3" marL="1371600" marR="0" rtl="0" algn="l">
              <a:spcBef>
                <a:spcPts val="320"/>
              </a:spcBef>
              <a:spcAft>
                <a:spcPts val="0"/>
              </a:spcAft>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4pPr>
            <a:lvl5pPr indent="0" lvl="4" marL="1828800" marR="0" rtl="0" algn="l">
              <a:spcBef>
                <a:spcPts val="320"/>
              </a:spcBef>
              <a:spcAft>
                <a:spcPts val="0"/>
              </a:spcAft>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5pPr>
            <a:lvl6pPr indent="0" lvl="5" marL="2286000" marR="0" rtl="0" algn="l">
              <a:spcBef>
                <a:spcPts val="320"/>
              </a:spcBef>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6pPr>
            <a:lvl7pPr indent="0" lvl="6" marL="2743200" marR="0" rtl="0" algn="l">
              <a:spcBef>
                <a:spcPts val="320"/>
              </a:spcBef>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7pPr>
            <a:lvl8pPr indent="0" lvl="7" marL="3200400" marR="0" rtl="0" algn="l">
              <a:spcBef>
                <a:spcPts val="320"/>
              </a:spcBef>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8pPr>
            <a:lvl9pPr indent="0" lvl="8" marL="3657600" marR="0" rtl="0" algn="l">
              <a:spcBef>
                <a:spcPts val="320"/>
              </a:spcBef>
              <a:buClr>
                <a:schemeClr val="lt1"/>
              </a:buClr>
              <a:buSzPct val="100000"/>
              <a:buFont typeface="Arial"/>
              <a:buNone/>
              <a:defRPr b="1" i="0" sz="1600" u="none" cap="none" strike="noStrike">
                <a:solidFill>
                  <a:schemeClr val="lt1"/>
                </a:solidFill>
                <a:latin typeface="Century Gothic"/>
                <a:ea typeface="Century Gothic"/>
                <a:cs typeface="Century Gothic"/>
                <a:sym typeface="Century Gothic"/>
              </a:defRPr>
            </a:lvl9pPr>
          </a:lstStyle>
          <a:p/>
        </p:txBody>
      </p:sp>
      <p:sp>
        <p:nvSpPr>
          <p:cNvPr id="74" name="Shape 74"/>
          <p:cNvSpPr txBox="1"/>
          <p:nvPr>
            <p:ph idx="4" type="body"/>
          </p:nvPr>
        </p:nvSpPr>
        <p:spPr>
          <a:xfrm>
            <a:off x="4645025" y="2174875"/>
            <a:ext cx="4041775" cy="3951288"/>
          </a:xfrm>
          <a:prstGeom prst="rect">
            <a:avLst/>
          </a:prstGeom>
          <a:noFill/>
          <a:ln>
            <a:noFill/>
          </a:ln>
        </p:spPr>
        <p:txBody>
          <a:bodyPr anchorCtr="0" anchor="t" bIns="91425" lIns="91425" rIns="91425" wrap="square" tIns="91425"/>
          <a:lstStyle>
            <a:lvl1pPr indent="-190500" lvl="0" marL="342900" marR="0" rtl="0" algn="l">
              <a:spcBef>
                <a:spcPts val="480"/>
              </a:spcBef>
              <a:spcAft>
                <a:spcPts val="0"/>
              </a:spcAft>
              <a:buClr>
                <a:schemeClr val="lt1"/>
              </a:buClr>
              <a:buSzPct val="100000"/>
              <a:buFont typeface="Arial"/>
              <a:buChar char="•"/>
              <a:defRPr sz="2400">
                <a:solidFill>
                  <a:schemeClr val="lt1"/>
                </a:solidFill>
                <a:latin typeface="Century Gothic"/>
                <a:ea typeface="Century Gothic"/>
                <a:cs typeface="Century Gothic"/>
                <a:sym typeface="Century Gothic"/>
              </a:defRPr>
            </a:lvl1pPr>
            <a:lvl2pPr indent="-158750" lvl="1" marL="74295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2pPr>
            <a:lvl3pPr indent="-114300" lvl="2" marL="1143000" marR="0" rtl="0" algn="l">
              <a:spcBef>
                <a:spcPts val="360"/>
              </a:spcBef>
              <a:spcAft>
                <a:spcPts val="0"/>
              </a:spcAft>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3pPr>
            <a:lvl4pPr indent="-127000" lvl="3" marL="1600200" marR="0" rtl="0" algn="l">
              <a:spcBef>
                <a:spcPts val="320"/>
              </a:spcBef>
              <a:spcAft>
                <a:spcPts val="0"/>
              </a:spcAft>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4pPr>
            <a:lvl5pPr indent="-127000" lvl="4" marL="2057400" marR="0" rtl="0" algn="l">
              <a:spcBef>
                <a:spcPts val="320"/>
              </a:spcBef>
              <a:spcAft>
                <a:spcPts val="0"/>
              </a:spcAft>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5pPr>
            <a:lvl6pPr indent="-127000" lvl="5" marL="2514600" marR="0" rtl="0" algn="l">
              <a:spcBef>
                <a:spcPts val="320"/>
              </a:spcBef>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6pPr>
            <a:lvl7pPr indent="-127000" lvl="6" marL="2971800" marR="0" rtl="0" algn="l">
              <a:spcBef>
                <a:spcPts val="320"/>
              </a:spcBef>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7pPr>
            <a:lvl8pPr indent="-127000" lvl="7" marL="3429000" marR="0" rtl="0" algn="l">
              <a:spcBef>
                <a:spcPts val="320"/>
              </a:spcBef>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8pPr>
            <a:lvl9pPr indent="-127000" lvl="8" marL="3886200" marR="0" rtl="0" algn="l">
              <a:spcBef>
                <a:spcPts val="320"/>
              </a:spcBef>
              <a:buClr>
                <a:schemeClr val="lt1"/>
              </a:buClr>
              <a:buSzPct val="100000"/>
              <a:buFont typeface="Arial"/>
              <a:buChar char="•"/>
              <a:defRPr b="0" i="0" sz="1600" u="none" cap="none" strike="noStrike">
                <a:solidFill>
                  <a:schemeClr val="lt1"/>
                </a:solidFill>
                <a:latin typeface="Century Gothic"/>
                <a:ea typeface="Century Gothic"/>
                <a:cs typeface="Century Gothic"/>
                <a:sym typeface="Century Gothic"/>
              </a:defRPr>
            </a:lvl9pPr>
          </a:lstStyle>
          <a:p/>
        </p:txBody>
      </p:sp>
      <p:sp>
        <p:nvSpPr>
          <p:cNvPr id="75" name="Shape 75"/>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76" name="Shape 76"/>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77" name="Shape 77"/>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78" name="Shape 78"/>
        <p:cNvGrpSpPr/>
        <p:nvPr/>
      </p:nvGrpSpPr>
      <p:grpSpPr>
        <a:xfrm>
          <a:off x="0" y="0"/>
          <a:ext cx="0" cy="0"/>
          <a:chOff x="0" y="0"/>
          <a:chExt cx="0" cy="0"/>
        </a:xfrm>
      </p:grpSpPr>
      <p:sp>
        <p:nvSpPr>
          <p:cNvPr id="79" name="Shape 79"/>
          <p:cNvSpPr txBox="1"/>
          <p:nvPr>
            <p:ph type="title"/>
          </p:nvPr>
        </p:nvSpPr>
        <p:spPr>
          <a:xfrm>
            <a:off x="457200" y="274637"/>
            <a:ext cx="82296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80" name="Shape 80"/>
          <p:cNvSpPr txBox="1"/>
          <p:nvPr>
            <p:ph idx="1" type="body"/>
          </p:nvPr>
        </p:nvSpPr>
        <p:spPr>
          <a:xfrm>
            <a:off x="457200" y="1600200"/>
            <a:ext cx="4038600" cy="4525963"/>
          </a:xfrm>
          <a:prstGeom prst="rect">
            <a:avLst/>
          </a:prstGeom>
          <a:noFill/>
          <a:ln>
            <a:noFill/>
          </a:ln>
        </p:spPr>
        <p:txBody>
          <a:bodyPr anchorCtr="0" anchor="t" bIns="91425" lIns="91425" rIns="91425" wrap="square" tIns="91425"/>
          <a:lstStyle>
            <a:lvl1pPr indent="-165100" lvl="0" marL="342900" marR="0" rtl="0" algn="l">
              <a:spcBef>
                <a:spcPts val="560"/>
              </a:spcBef>
              <a:spcAft>
                <a:spcPts val="0"/>
              </a:spcAft>
              <a:buClr>
                <a:schemeClr val="lt1"/>
              </a:buClr>
              <a:buSzPct val="100000"/>
              <a:buFont typeface="Arial"/>
              <a:buChar char="•"/>
              <a:defRPr sz="2800">
                <a:solidFill>
                  <a:schemeClr val="lt1"/>
                </a:solidFill>
                <a:latin typeface="Century Gothic"/>
                <a:ea typeface="Century Gothic"/>
                <a:cs typeface="Century Gothic"/>
                <a:sym typeface="Century Gothic"/>
              </a:defRPr>
            </a:lvl1pPr>
            <a:lvl2pPr indent="-133350" lvl="1" marL="742950" marR="0" rtl="0" algn="l">
              <a:spcBef>
                <a:spcPts val="480"/>
              </a:spcBef>
              <a:spcAft>
                <a:spcPts val="0"/>
              </a:spcAft>
              <a:buClr>
                <a:schemeClr val="lt1"/>
              </a:buClr>
              <a:buSzPct val="100000"/>
              <a:buFont typeface="Arial"/>
              <a:buChar char="–"/>
              <a:defRPr b="0" i="0" sz="2400" u="none" cap="none" strike="noStrike">
                <a:solidFill>
                  <a:schemeClr val="lt1"/>
                </a:solidFill>
                <a:latin typeface="Century Gothic"/>
                <a:ea typeface="Century Gothic"/>
                <a:cs typeface="Century Gothic"/>
                <a:sym typeface="Century Gothic"/>
              </a:defRPr>
            </a:lvl2pPr>
            <a:lvl3pPr indent="-101600" lvl="2" marL="11430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3pPr>
            <a:lvl4pPr indent="-114300" lvl="3" marL="1600200" marR="0" rtl="0" algn="l">
              <a:spcBef>
                <a:spcPts val="360"/>
              </a:spcBef>
              <a:spcAft>
                <a:spcPts val="0"/>
              </a:spcAft>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4pPr>
            <a:lvl5pPr indent="-114300" lvl="4" marL="2057400" marR="0" rtl="0" algn="l">
              <a:spcBef>
                <a:spcPts val="360"/>
              </a:spcBef>
              <a:spcAft>
                <a:spcPts val="0"/>
              </a:spcAft>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5pPr>
            <a:lvl6pPr indent="-114300" lvl="5" marL="2514600" marR="0" rtl="0" algn="l">
              <a:spcBef>
                <a:spcPts val="360"/>
              </a:spcBef>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6pPr>
            <a:lvl7pPr indent="-114300" lvl="6" marL="2971800" marR="0" rtl="0" algn="l">
              <a:spcBef>
                <a:spcPts val="360"/>
              </a:spcBef>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7pPr>
            <a:lvl8pPr indent="-114300" lvl="7" marL="3429000" marR="0" rtl="0" algn="l">
              <a:spcBef>
                <a:spcPts val="360"/>
              </a:spcBef>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8pPr>
            <a:lvl9pPr indent="-114300" lvl="8" marL="3886200" marR="0" rtl="0" algn="l">
              <a:spcBef>
                <a:spcPts val="360"/>
              </a:spcBef>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9pPr>
          </a:lstStyle>
          <a:p/>
        </p:txBody>
      </p:sp>
      <p:sp>
        <p:nvSpPr>
          <p:cNvPr id="81" name="Shape 81"/>
          <p:cNvSpPr txBox="1"/>
          <p:nvPr>
            <p:ph idx="2" type="body"/>
          </p:nvPr>
        </p:nvSpPr>
        <p:spPr>
          <a:xfrm>
            <a:off x="4648200" y="1600200"/>
            <a:ext cx="4038600" cy="4525963"/>
          </a:xfrm>
          <a:prstGeom prst="rect">
            <a:avLst/>
          </a:prstGeom>
          <a:noFill/>
          <a:ln>
            <a:noFill/>
          </a:ln>
        </p:spPr>
        <p:txBody>
          <a:bodyPr anchorCtr="0" anchor="t" bIns="91425" lIns="91425" rIns="91425" wrap="square" tIns="91425"/>
          <a:lstStyle>
            <a:lvl1pPr indent="-165100" lvl="0" marL="342900" marR="0" rtl="0" algn="l">
              <a:spcBef>
                <a:spcPts val="560"/>
              </a:spcBef>
              <a:spcAft>
                <a:spcPts val="0"/>
              </a:spcAft>
              <a:buClr>
                <a:schemeClr val="lt1"/>
              </a:buClr>
              <a:buSzPct val="100000"/>
              <a:buFont typeface="Arial"/>
              <a:buChar char="•"/>
              <a:defRPr sz="2800">
                <a:solidFill>
                  <a:schemeClr val="lt1"/>
                </a:solidFill>
                <a:latin typeface="Century Gothic"/>
                <a:ea typeface="Century Gothic"/>
                <a:cs typeface="Century Gothic"/>
                <a:sym typeface="Century Gothic"/>
              </a:defRPr>
            </a:lvl1pPr>
            <a:lvl2pPr indent="-133350" lvl="1" marL="742950" marR="0" rtl="0" algn="l">
              <a:spcBef>
                <a:spcPts val="480"/>
              </a:spcBef>
              <a:spcAft>
                <a:spcPts val="0"/>
              </a:spcAft>
              <a:buClr>
                <a:schemeClr val="lt1"/>
              </a:buClr>
              <a:buSzPct val="100000"/>
              <a:buFont typeface="Arial"/>
              <a:buChar char="–"/>
              <a:defRPr b="0" i="0" sz="2400" u="none" cap="none" strike="noStrike">
                <a:solidFill>
                  <a:schemeClr val="lt1"/>
                </a:solidFill>
                <a:latin typeface="Century Gothic"/>
                <a:ea typeface="Century Gothic"/>
                <a:cs typeface="Century Gothic"/>
                <a:sym typeface="Century Gothic"/>
              </a:defRPr>
            </a:lvl2pPr>
            <a:lvl3pPr indent="-101600" lvl="2" marL="11430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3pPr>
            <a:lvl4pPr indent="-114300" lvl="3" marL="1600200" marR="0" rtl="0" algn="l">
              <a:spcBef>
                <a:spcPts val="360"/>
              </a:spcBef>
              <a:spcAft>
                <a:spcPts val="0"/>
              </a:spcAft>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4pPr>
            <a:lvl5pPr indent="-114300" lvl="4" marL="2057400" marR="0" rtl="0" algn="l">
              <a:spcBef>
                <a:spcPts val="360"/>
              </a:spcBef>
              <a:spcAft>
                <a:spcPts val="0"/>
              </a:spcAft>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5pPr>
            <a:lvl6pPr indent="-114300" lvl="5" marL="2514600" marR="0" rtl="0" algn="l">
              <a:spcBef>
                <a:spcPts val="360"/>
              </a:spcBef>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6pPr>
            <a:lvl7pPr indent="-114300" lvl="6" marL="2971800" marR="0" rtl="0" algn="l">
              <a:spcBef>
                <a:spcPts val="360"/>
              </a:spcBef>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7pPr>
            <a:lvl8pPr indent="-114300" lvl="7" marL="3429000" marR="0" rtl="0" algn="l">
              <a:spcBef>
                <a:spcPts val="360"/>
              </a:spcBef>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8pPr>
            <a:lvl9pPr indent="-114300" lvl="8" marL="3886200" marR="0" rtl="0" algn="l">
              <a:spcBef>
                <a:spcPts val="360"/>
              </a:spcBef>
              <a:buClr>
                <a:schemeClr val="lt1"/>
              </a:buClr>
              <a:buSzPct val="100000"/>
              <a:buFont typeface="Arial"/>
              <a:buChar char="•"/>
              <a:defRPr b="0" i="0" sz="1800" u="none" cap="none" strike="noStrike">
                <a:solidFill>
                  <a:schemeClr val="lt1"/>
                </a:solidFill>
                <a:latin typeface="Century Gothic"/>
                <a:ea typeface="Century Gothic"/>
                <a:cs typeface="Century Gothic"/>
                <a:sym typeface="Century Gothic"/>
              </a:defRPr>
            </a:lvl9pPr>
          </a:lstStyle>
          <a:p/>
        </p:txBody>
      </p:sp>
      <p:sp>
        <p:nvSpPr>
          <p:cNvPr id="82" name="Shape 82"/>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83" name="Shape 83"/>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84" name="Shape 84"/>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85" name="Shape 85"/>
        <p:cNvGrpSpPr/>
        <p:nvPr/>
      </p:nvGrpSpPr>
      <p:grpSpPr>
        <a:xfrm>
          <a:off x="0" y="0"/>
          <a:ext cx="0" cy="0"/>
          <a:chOff x="0" y="0"/>
          <a:chExt cx="0" cy="0"/>
        </a:xfrm>
      </p:grpSpPr>
      <p:sp>
        <p:nvSpPr>
          <p:cNvPr id="86" name="Shape 86"/>
          <p:cNvSpPr txBox="1"/>
          <p:nvPr>
            <p:ph type="title"/>
          </p:nvPr>
        </p:nvSpPr>
        <p:spPr>
          <a:xfrm>
            <a:off x="722313" y="4406900"/>
            <a:ext cx="7772400" cy="1362075"/>
          </a:xfrm>
          <a:prstGeom prst="rect">
            <a:avLst/>
          </a:prstGeom>
          <a:noFill/>
          <a:ln>
            <a:noFill/>
          </a:ln>
        </p:spPr>
        <p:txBody>
          <a:bodyPr anchorCtr="0" anchor="t" bIns="91425" lIns="91425" rIns="91425" wrap="square" tIns="91425"/>
          <a:lstStyle>
            <a:lvl1pPr indent="0" lvl="0" marL="0" marR="0" rtl="0" algn="l">
              <a:spcBef>
                <a:spcPts val="0"/>
              </a:spcBef>
              <a:spcAft>
                <a:spcPts val="0"/>
              </a:spcAft>
              <a:buSzPct val="35000"/>
              <a:buNone/>
              <a:defRPr b="1" i="0" sz="40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87" name="Shape 87"/>
          <p:cNvSpPr txBox="1"/>
          <p:nvPr>
            <p:ph idx="1" type="body"/>
          </p:nvPr>
        </p:nvSpPr>
        <p:spPr>
          <a:xfrm>
            <a:off x="722313" y="2906713"/>
            <a:ext cx="7772400" cy="1500187"/>
          </a:xfrm>
          <a:prstGeom prst="rect">
            <a:avLst/>
          </a:prstGeom>
          <a:noFill/>
          <a:ln>
            <a:noFill/>
          </a:ln>
        </p:spPr>
        <p:txBody>
          <a:bodyPr anchorCtr="0" anchor="b" bIns="91425" lIns="91425" rIns="91425" wrap="square" tIns="91425"/>
          <a:lstStyle>
            <a:lvl1pPr indent="0" lvl="0" marL="0" marR="0" rtl="0" algn="l">
              <a:spcBef>
                <a:spcPts val="400"/>
              </a:spcBef>
              <a:spcAft>
                <a:spcPts val="0"/>
              </a:spcAft>
              <a:buClr>
                <a:schemeClr val="lt1"/>
              </a:buClr>
              <a:buSzPct val="100000"/>
              <a:buFont typeface="Arial"/>
              <a:buNone/>
              <a:defRPr sz="2000">
                <a:solidFill>
                  <a:schemeClr val="lt1"/>
                </a:solidFill>
                <a:latin typeface="Century Gothic"/>
                <a:ea typeface="Century Gothic"/>
                <a:cs typeface="Century Gothic"/>
                <a:sym typeface="Century Gothic"/>
              </a:defRPr>
            </a:lvl1pPr>
            <a:lvl2pPr indent="0" lvl="1" marL="457200" marR="0" rtl="0" algn="l">
              <a:spcBef>
                <a:spcPts val="360"/>
              </a:spcBef>
              <a:spcAft>
                <a:spcPts val="0"/>
              </a:spcAft>
              <a:buClr>
                <a:schemeClr val="lt1"/>
              </a:buClr>
              <a:buSzPct val="100000"/>
              <a:buFont typeface="Arial"/>
              <a:buNone/>
              <a:defRPr b="0" i="0" sz="1800" u="none" cap="none" strike="noStrike">
                <a:solidFill>
                  <a:schemeClr val="lt1"/>
                </a:solidFill>
                <a:latin typeface="Century Gothic"/>
                <a:ea typeface="Century Gothic"/>
                <a:cs typeface="Century Gothic"/>
                <a:sym typeface="Century Gothic"/>
              </a:defRPr>
            </a:lvl2pPr>
            <a:lvl3pPr indent="0" lvl="2" marL="914400" marR="0" rtl="0" algn="l">
              <a:spcBef>
                <a:spcPts val="320"/>
              </a:spcBef>
              <a:spcAft>
                <a:spcPts val="0"/>
              </a:spcAft>
              <a:buClr>
                <a:schemeClr val="lt1"/>
              </a:buClr>
              <a:buSzPct val="100000"/>
              <a:buFont typeface="Arial"/>
              <a:buNone/>
              <a:defRPr b="0" i="0" sz="1600" u="none" cap="none" strike="noStrike">
                <a:solidFill>
                  <a:schemeClr val="lt1"/>
                </a:solidFill>
                <a:latin typeface="Century Gothic"/>
                <a:ea typeface="Century Gothic"/>
                <a:cs typeface="Century Gothic"/>
                <a:sym typeface="Century Gothic"/>
              </a:defRPr>
            </a:lvl3pPr>
            <a:lvl4pPr indent="0" lvl="3" marL="1371600" marR="0" rtl="0" algn="l">
              <a:spcBef>
                <a:spcPts val="280"/>
              </a:spcBef>
              <a:spcAft>
                <a:spcPts val="0"/>
              </a:spcAft>
              <a:buClr>
                <a:schemeClr val="lt1"/>
              </a:buClr>
              <a:buSzPct val="100000"/>
              <a:buFont typeface="Arial"/>
              <a:buNone/>
              <a:defRPr b="0" i="0" sz="1400" u="none" cap="none" strike="noStrike">
                <a:solidFill>
                  <a:schemeClr val="lt1"/>
                </a:solidFill>
                <a:latin typeface="Century Gothic"/>
                <a:ea typeface="Century Gothic"/>
                <a:cs typeface="Century Gothic"/>
                <a:sym typeface="Century Gothic"/>
              </a:defRPr>
            </a:lvl4pPr>
            <a:lvl5pPr indent="0" lvl="4" marL="1828800" marR="0" rtl="0" algn="l">
              <a:spcBef>
                <a:spcPts val="280"/>
              </a:spcBef>
              <a:spcAft>
                <a:spcPts val="0"/>
              </a:spcAft>
              <a:buClr>
                <a:schemeClr val="lt1"/>
              </a:buClr>
              <a:buSzPct val="100000"/>
              <a:buFont typeface="Arial"/>
              <a:buNone/>
              <a:defRPr b="0" i="0" sz="1400" u="none" cap="none" strike="noStrike">
                <a:solidFill>
                  <a:schemeClr val="lt1"/>
                </a:solidFill>
                <a:latin typeface="Century Gothic"/>
                <a:ea typeface="Century Gothic"/>
                <a:cs typeface="Century Gothic"/>
                <a:sym typeface="Century Gothic"/>
              </a:defRPr>
            </a:lvl5pPr>
            <a:lvl6pPr indent="0" lvl="5" marL="2286000" marR="0" rtl="0" algn="l">
              <a:spcBef>
                <a:spcPts val="280"/>
              </a:spcBef>
              <a:buClr>
                <a:schemeClr val="lt1"/>
              </a:buClr>
              <a:buSzPct val="100000"/>
              <a:buFont typeface="Arial"/>
              <a:buNone/>
              <a:defRPr b="0" i="0" sz="1400" u="none" cap="none" strike="noStrike">
                <a:solidFill>
                  <a:schemeClr val="lt1"/>
                </a:solidFill>
                <a:latin typeface="Century Gothic"/>
                <a:ea typeface="Century Gothic"/>
                <a:cs typeface="Century Gothic"/>
                <a:sym typeface="Century Gothic"/>
              </a:defRPr>
            </a:lvl6pPr>
            <a:lvl7pPr indent="0" lvl="6" marL="2743200" marR="0" rtl="0" algn="l">
              <a:spcBef>
                <a:spcPts val="280"/>
              </a:spcBef>
              <a:buClr>
                <a:schemeClr val="lt1"/>
              </a:buClr>
              <a:buSzPct val="100000"/>
              <a:buFont typeface="Arial"/>
              <a:buNone/>
              <a:defRPr b="0" i="0" sz="1400" u="none" cap="none" strike="noStrike">
                <a:solidFill>
                  <a:schemeClr val="lt1"/>
                </a:solidFill>
                <a:latin typeface="Century Gothic"/>
                <a:ea typeface="Century Gothic"/>
                <a:cs typeface="Century Gothic"/>
                <a:sym typeface="Century Gothic"/>
              </a:defRPr>
            </a:lvl7pPr>
            <a:lvl8pPr indent="0" lvl="7" marL="3200400" marR="0" rtl="0" algn="l">
              <a:spcBef>
                <a:spcPts val="280"/>
              </a:spcBef>
              <a:buClr>
                <a:schemeClr val="lt1"/>
              </a:buClr>
              <a:buSzPct val="100000"/>
              <a:buFont typeface="Arial"/>
              <a:buNone/>
              <a:defRPr b="0" i="0" sz="1400" u="none" cap="none" strike="noStrike">
                <a:solidFill>
                  <a:schemeClr val="lt1"/>
                </a:solidFill>
                <a:latin typeface="Century Gothic"/>
                <a:ea typeface="Century Gothic"/>
                <a:cs typeface="Century Gothic"/>
                <a:sym typeface="Century Gothic"/>
              </a:defRPr>
            </a:lvl8pPr>
            <a:lvl9pPr indent="0" lvl="8" marL="3657600" marR="0" rtl="0" algn="l">
              <a:spcBef>
                <a:spcPts val="280"/>
              </a:spcBef>
              <a:buClr>
                <a:schemeClr val="lt1"/>
              </a:buClr>
              <a:buSzPct val="100000"/>
              <a:buFont typeface="Arial"/>
              <a:buNone/>
              <a:defRPr b="0" i="0" sz="1400" u="none" cap="none" strike="noStrike">
                <a:solidFill>
                  <a:schemeClr val="lt1"/>
                </a:solidFill>
                <a:latin typeface="Century Gothic"/>
                <a:ea typeface="Century Gothic"/>
                <a:cs typeface="Century Gothic"/>
                <a:sym typeface="Century Gothic"/>
              </a:defRPr>
            </a:lvl9pPr>
          </a:lstStyle>
          <a:p/>
        </p:txBody>
      </p:sp>
      <p:sp>
        <p:nvSpPr>
          <p:cNvPr id="88" name="Shape 88"/>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89" name="Shape 89"/>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90" name="Shape 90"/>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21" name="Shape 21"/>
        <p:cNvGrpSpPr/>
        <p:nvPr/>
      </p:nvGrpSpPr>
      <p:grpSpPr>
        <a:xfrm>
          <a:off x="0" y="0"/>
          <a:ext cx="0" cy="0"/>
          <a:chOff x="0" y="0"/>
          <a:chExt cx="0" cy="0"/>
        </a:xfrm>
      </p:grpSpPr>
      <p:sp>
        <p:nvSpPr>
          <p:cNvPr id="22" name="Shape 22"/>
          <p:cNvSpPr txBox="1"/>
          <p:nvPr>
            <p:ph type="title"/>
          </p:nvPr>
        </p:nvSpPr>
        <p:spPr>
          <a:xfrm>
            <a:off x="457200" y="274637"/>
            <a:ext cx="82296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23" name="Shape 23"/>
          <p:cNvSpPr txBox="1"/>
          <p:nvPr>
            <p:ph idx="1" type="body"/>
          </p:nvPr>
        </p:nvSpPr>
        <p:spPr>
          <a:xfrm>
            <a:off x="457200" y="1600200"/>
            <a:ext cx="8229600" cy="4525962"/>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lt1"/>
              </a:buClr>
              <a:buSzPct val="100000"/>
              <a:buFont typeface="Arial"/>
              <a:buChar char="•"/>
              <a:defRPr b="0" i="0" sz="3200" u="none" cap="none" strike="noStrike">
                <a:solidFill>
                  <a:schemeClr val="lt1"/>
                </a:solidFill>
                <a:latin typeface="Century Gothic"/>
                <a:ea typeface="Century Gothic"/>
                <a:cs typeface="Century Gothic"/>
                <a:sym typeface="Century Gothic"/>
              </a:defRPr>
            </a:lvl1pPr>
            <a:lvl2pPr indent="-107950" lvl="1" marL="742950" marR="0" rtl="0" algn="l">
              <a:spcBef>
                <a:spcPts val="560"/>
              </a:spcBef>
              <a:spcAft>
                <a:spcPts val="0"/>
              </a:spcAft>
              <a:buClr>
                <a:schemeClr val="lt1"/>
              </a:buClr>
              <a:buSzPct val="100000"/>
              <a:buFont typeface="Arial"/>
              <a:buChar char="–"/>
              <a:defRPr b="0" i="0" sz="2800" u="none" cap="none" strike="noStrike">
                <a:solidFill>
                  <a:schemeClr val="lt1"/>
                </a:solidFill>
                <a:latin typeface="Century Gothic"/>
                <a:ea typeface="Century Gothic"/>
                <a:cs typeface="Century Gothic"/>
                <a:sym typeface="Century Gothic"/>
              </a:defRPr>
            </a:lvl2pPr>
            <a:lvl3pPr indent="-76200" lvl="2" marL="1143000" marR="0" rtl="0" algn="l">
              <a:spcBef>
                <a:spcPts val="480"/>
              </a:spcBef>
              <a:spcAft>
                <a:spcPts val="0"/>
              </a:spcAft>
              <a:buClr>
                <a:schemeClr val="lt1"/>
              </a:buClr>
              <a:buSzPct val="100000"/>
              <a:buFont typeface="Arial"/>
              <a:buChar char="•"/>
              <a:defRPr b="0" i="0" sz="2400" u="none" cap="none" strike="noStrike">
                <a:solidFill>
                  <a:schemeClr val="lt1"/>
                </a:solidFill>
                <a:latin typeface="Century Gothic"/>
                <a:ea typeface="Century Gothic"/>
                <a:cs typeface="Century Gothic"/>
                <a:sym typeface="Century Gothic"/>
              </a:defRPr>
            </a:lvl3pPr>
            <a:lvl4pPr indent="-101600" lvl="3" marL="16002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4pPr>
            <a:lvl5pPr indent="-101600" lvl="4" marL="20574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9pPr>
          </a:lstStyle>
          <a:p/>
        </p:txBody>
      </p:sp>
      <p:sp>
        <p:nvSpPr>
          <p:cNvPr id="24" name="Shape 24"/>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25" name="Shape 25"/>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26" name="Shape 26"/>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27" name="Shape 27"/>
        <p:cNvGrpSpPr/>
        <p:nvPr/>
      </p:nvGrpSpPr>
      <p:grpSpPr>
        <a:xfrm>
          <a:off x="0" y="0"/>
          <a:ext cx="0" cy="0"/>
          <a:chOff x="0" y="0"/>
          <a:chExt cx="0" cy="0"/>
        </a:xfrm>
      </p:grpSpPr>
      <p:sp>
        <p:nvSpPr>
          <p:cNvPr id="28" name="Shape 28"/>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29" name="Shape 29"/>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30" name="Shape 30"/>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AndTx">
  <p:cSld name="Title, Content and Text">
    <p:spTree>
      <p:nvGrpSpPr>
        <p:cNvPr id="31" name="Shape 31"/>
        <p:cNvGrpSpPr/>
        <p:nvPr/>
      </p:nvGrpSpPr>
      <p:grpSpPr>
        <a:xfrm>
          <a:off x="0" y="0"/>
          <a:ext cx="0" cy="0"/>
          <a:chOff x="0" y="0"/>
          <a:chExt cx="0" cy="0"/>
        </a:xfrm>
      </p:grpSpPr>
      <p:sp>
        <p:nvSpPr>
          <p:cNvPr id="32" name="Shape 32"/>
          <p:cNvSpPr txBox="1"/>
          <p:nvPr>
            <p:ph type="title"/>
          </p:nvPr>
        </p:nvSpPr>
        <p:spPr>
          <a:xfrm>
            <a:off x="685800" y="609600"/>
            <a:ext cx="77724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33" name="Shape 33"/>
          <p:cNvSpPr txBox="1"/>
          <p:nvPr>
            <p:ph idx="1" type="body"/>
          </p:nvPr>
        </p:nvSpPr>
        <p:spPr>
          <a:xfrm>
            <a:off x="685800" y="1981200"/>
            <a:ext cx="3810000" cy="4114800"/>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lt1"/>
              </a:buClr>
              <a:buSzPct val="100000"/>
              <a:buFont typeface="Arial"/>
              <a:buChar char="•"/>
              <a:defRPr sz="3200">
                <a:solidFill>
                  <a:schemeClr val="lt1"/>
                </a:solidFill>
                <a:latin typeface="Century Gothic"/>
                <a:ea typeface="Century Gothic"/>
                <a:cs typeface="Century Gothic"/>
                <a:sym typeface="Century Gothic"/>
              </a:defRPr>
            </a:lvl1pPr>
            <a:lvl2pPr indent="-107950" lvl="1" marL="742950" marR="0" rtl="0" algn="l">
              <a:spcBef>
                <a:spcPts val="560"/>
              </a:spcBef>
              <a:spcAft>
                <a:spcPts val="0"/>
              </a:spcAft>
              <a:buClr>
                <a:schemeClr val="lt1"/>
              </a:buClr>
              <a:buSzPct val="100000"/>
              <a:buFont typeface="Arial"/>
              <a:buChar char="–"/>
              <a:defRPr b="0" i="0" sz="2800" u="none" cap="none" strike="noStrike">
                <a:solidFill>
                  <a:schemeClr val="lt1"/>
                </a:solidFill>
                <a:latin typeface="Century Gothic"/>
                <a:ea typeface="Century Gothic"/>
                <a:cs typeface="Century Gothic"/>
                <a:sym typeface="Century Gothic"/>
              </a:defRPr>
            </a:lvl2pPr>
            <a:lvl3pPr indent="-76200" lvl="2" marL="1143000" marR="0" rtl="0" algn="l">
              <a:spcBef>
                <a:spcPts val="480"/>
              </a:spcBef>
              <a:spcAft>
                <a:spcPts val="0"/>
              </a:spcAft>
              <a:buClr>
                <a:schemeClr val="lt1"/>
              </a:buClr>
              <a:buSzPct val="100000"/>
              <a:buFont typeface="Arial"/>
              <a:buChar char="•"/>
              <a:defRPr b="0" i="0" sz="2400" u="none" cap="none" strike="noStrike">
                <a:solidFill>
                  <a:schemeClr val="lt1"/>
                </a:solidFill>
                <a:latin typeface="Century Gothic"/>
                <a:ea typeface="Century Gothic"/>
                <a:cs typeface="Century Gothic"/>
                <a:sym typeface="Century Gothic"/>
              </a:defRPr>
            </a:lvl3pPr>
            <a:lvl4pPr indent="-101600" lvl="3" marL="16002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4pPr>
            <a:lvl5pPr indent="-101600" lvl="4" marL="20574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9pPr>
          </a:lstStyle>
          <a:p/>
        </p:txBody>
      </p:sp>
      <p:sp>
        <p:nvSpPr>
          <p:cNvPr id="34" name="Shape 34"/>
          <p:cNvSpPr txBox="1"/>
          <p:nvPr>
            <p:ph idx="2" type="body"/>
          </p:nvPr>
        </p:nvSpPr>
        <p:spPr>
          <a:xfrm>
            <a:off x="4648200" y="1981200"/>
            <a:ext cx="3810000" cy="4114800"/>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lt1"/>
              </a:buClr>
              <a:buSzPct val="100000"/>
              <a:buFont typeface="Arial"/>
              <a:buChar char="•"/>
              <a:defRPr sz="3200">
                <a:solidFill>
                  <a:schemeClr val="lt1"/>
                </a:solidFill>
                <a:latin typeface="Century Gothic"/>
                <a:ea typeface="Century Gothic"/>
                <a:cs typeface="Century Gothic"/>
                <a:sym typeface="Century Gothic"/>
              </a:defRPr>
            </a:lvl1pPr>
            <a:lvl2pPr indent="-107950" lvl="1" marL="742950" marR="0" rtl="0" algn="l">
              <a:spcBef>
                <a:spcPts val="560"/>
              </a:spcBef>
              <a:spcAft>
                <a:spcPts val="0"/>
              </a:spcAft>
              <a:buClr>
                <a:schemeClr val="lt1"/>
              </a:buClr>
              <a:buSzPct val="100000"/>
              <a:buFont typeface="Arial"/>
              <a:buChar char="–"/>
              <a:defRPr b="0" i="0" sz="2800" u="none" cap="none" strike="noStrike">
                <a:solidFill>
                  <a:schemeClr val="lt1"/>
                </a:solidFill>
                <a:latin typeface="Century Gothic"/>
                <a:ea typeface="Century Gothic"/>
                <a:cs typeface="Century Gothic"/>
                <a:sym typeface="Century Gothic"/>
              </a:defRPr>
            </a:lvl2pPr>
            <a:lvl3pPr indent="-76200" lvl="2" marL="1143000" marR="0" rtl="0" algn="l">
              <a:spcBef>
                <a:spcPts val="480"/>
              </a:spcBef>
              <a:spcAft>
                <a:spcPts val="0"/>
              </a:spcAft>
              <a:buClr>
                <a:schemeClr val="lt1"/>
              </a:buClr>
              <a:buSzPct val="100000"/>
              <a:buFont typeface="Arial"/>
              <a:buChar char="•"/>
              <a:defRPr b="0" i="0" sz="2400" u="none" cap="none" strike="noStrike">
                <a:solidFill>
                  <a:schemeClr val="lt1"/>
                </a:solidFill>
                <a:latin typeface="Century Gothic"/>
                <a:ea typeface="Century Gothic"/>
                <a:cs typeface="Century Gothic"/>
                <a:sym typeface="Century Gothic"/>
              </a:defRPr>
            </a:lvl3pPr>
            <a:lvl4pPr indent="-101600" lvl="3" marL="16002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4pPr>
            <a:lvl5pPr indent="-101600" lvl="4" marL="20574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9pPr>
          </a:lstStyle>
          <a:p/>
        </p:txBody>
      </p:sp>
      <p:sp>
        <p:nvSpPr>
          <p:cNvPr id="35" name="Shape 35"/>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36" name="Shape 36"/>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37" name="Shape 37"/>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38" name="Shape 38"/>
        <p:cNvGrpSpPr/>
        <p:nvPr/>
      </p:nvGrpSpPr>
      <p:grpSpPr>
        <a:xfrm>
          <a:off x="0" y="0"/>
          <a:ext cx="0" cy="0"/>
          <a:chOff x="0" y="0"/>
          <a:chExt cx="0" cy="0"/>
        </a:xfrm>
      </p:grpSpPr>
      <p:sp>
        <p:nvSpPr>
          <p:cNvPr id="39" name="Shape 39"/>
          <p:cNvSpPr txBox="1"/>
          <p:nvPr>
            <p:ph type="title"/>
          </p:nvPr>
        </p:nvSpPr>
        <p:spPr>
          <a:xfrm rot="5400000">
            <a:off x="4732337" y="2171700"/>
            <a:ext cx="5851525" cy="20574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40" name="Shape 40"/>
          <p:cNvSpPr txBox="1"/>
          <p:nvPr>
            <p:ph idx="1" type="body"/>
          </p:nvPr>
        </p:nvSpPr>
        <p:spPr>
          <a:xfrm rot="5400000">
            <a:off x="541338" y="190501"/>
            <a:ext cx="5851525" cy="6019800"/>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lt1"/>
              </a:buClr>
              <a:buSzPct val="100000"/>
              <a:buFont typeface="Arial"/>
              <a:buChar char="•"/>
              <a:defRPr sz="3200">
                <a:solidFill>
                  <a:schemeClr val="lt1"/>
                </a:solidFill>
                <a:latin typeface="Century Gothic"/>
                <a:ea typeface="Century Gothic"/>
                <a:cs typeface="Century Gothic"/>
                <a:sym typeface="Century Gothic"/>
              </a:defRPr>
            </a:lvl1pPr>
            <a:lvl2pPr indent="-107950" lvl="1" marL="742950" marR="0" rtl="0" algn="l">
              <a:spcBef>
                <a:spcPts val="560"/>
              </a:spcBef>
              <a:spcAft>
                <a:spcPts val="0"/>
              </a:spcAft>
              <a:buClr>
                <a:schemeClr val="lt1"/>
              </a:buClr>
              <a:buSzPct val="100000"/>
              <a:buFont typeface="Arial"/>
              <a:buChar char="–"/>
              <a:defRPr b="0" i="0" sz="2800" u="none" cap="none" strike="noStrike">
                <a:solidFill>
                  <a:schemeClr val="lt1"/>
                </a:solidFill>
                <a:latin typeface="Century Gothic"/>
                <a:ea typeface="Century Gothic"/>
                <a:cs typeface="Century Gothic"/>
                <a:sym typeface="Century Gothic"/>
              </a:defRPr>
            </a:lvl2pPr>
            <a:lvl3pPr indent="-76200" lvl="2" marL="1143000" marR="0" rtl="0" algn="l">
              <a:spcBef>
                <a:spcPts val="480"/>
              </a:spcBef>
              <a:spcAft>
                <a:spcPts val="0"/>
              </a:spcAft>
              <a:buClr>
                <a:schemeClr val="lt1"/>
              </a:buClr>
              <a:buSzPct val="100000"/>
              <a:buFont typeface="Arial"/>
              <a:buChar char="•"/>
              <a:defRPr b="0" i="0" sz="2400" u="none" cap="none" strike="noStrike">
                <a:solidFill>
                  <a:schemeClr val="lt1"/>
                </a:solidFill>
                <a:latin typeface="Century Gothic"/>
                <a:ea typeface="Century Gothic"/>
                <a:cs typeface="Century Gothic"/>
                <a:sym typeface="Century Gothic"/>
              </a:defRPr>
            </a:lvl3pPr>
            <a:lvl4pPr indent="-101600" lvl="3" marL="16002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4pPr>
            <a:lvl5pPr indent="-101600" lvl="4" marL="20574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9pPr>
          </a:lstStyle>
          <a:p/>
        </p:txBody>
      </p:sp>
      <p:sp>
        <p:nvSpPr>
          <p:cNvPr id="41" name="Shape 41"/>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42" name="Shape 42"/>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43" name="Shape 43"/>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44" name="Shape 44"/>
        <p:cNvGrpSpPr/>
        <p:nvPr/>
      </p:nvGrpSpPr>
      <p:grpSpPr>
        <a:xfrm>
          <a:off x="0" y="0"/>
          <a:ext cx="0" cy="0"/>
          <a:chOff x="0" y="0"/>
          <a:chExt cx="0" cy="0"/>
        </a:xfrm>
      </p:grpSpPr>
      <p:sp>
        <p:nvSpPr>
          <p:cNvPr id="45" name="Shape 45"/>
          <p:cNvSpPr txBox="1"/>
          <p:nvPr>
            <p:ph type="title"/>
          </p:nvPr>
        </p:nvSpPr>
        <p:spPr>
          <a:xfrm>
            <a:off x="457200" y="274637"/>
            <a:ext cx="82296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46" name="Shape 46"/>
          <p:cNvSpPr txBox="1"/>
          <p:nvPr>
            <p:ph idx="1" type="body"/>
          </p:nvPr>
        </p:nvSpPr>
        <p:spPr>
          <a:xfrm rot="5400000">
            <a:off x="2309019" y="-251619"/>
            <a:ext cx="4525962" cy="8229600"/>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lt1"/>
              </a:buClr>
              <a:buSzPct val="100000"/>
              <a:buFont typeface="Arial"/>
              <a:buChar char="•"/>
              <a:defRPr sz="3200">
                <a:solidFill>
                  <a:schemeClr val="lt1"/>
                </a:solidFill>
                <a:latin typeface="Century Gothic"/>
                <a:ea typeface="Century Gothic"/>
                <a:cs typeface="Century Gothic"/>
                <a:sym typeface="Century Gothic"/>
              </a:defRPr>
            </a:lvl1pPr>
            <a:lvl2pPr indent="-107950" lvl="1" marL="742950" marR="0" rtl="0" algn="l">
              <a:spcBef>
                <a:spcPts val="560"/>
              </a:spcBef>
              <a:spcAft>
                <a:spcPts val="0"/>
              </a:spcAft>
              <a:buClr>
                <a:schemeClr val="lt1"/>
              </a:buClr>
              <a:buSzPct val="100000"/>
              <a:buFont typeface="Arial"/>
              <a:buChar char="–"/>
              <a:defRPr b="0" i="0" sz="2800" u="none" cap="none" strike="noStrike">
                <a:solidFill>
                  <a:schemeClr val="lt1"/>
                </a:solidFill>
                <a:latin typeface="Century Gothic"/>
                <a:ea typeface="Century Gothic"/>
                <a:cs typeface="Century Gothic"/>
                <a:sym typeface="Century Gothic"/>
              </a:defRPr>
            </a:lvl2pPr>
            <a:lvl3pPr indent="-76200" lvl="2" marL="1143000" marR="0" rtl="0" algn="l">
              <a:spcBef>
                <a:spcPts val="480"/>
              </a:spcBef>
              <a:spcAft>
                <a:spcPts val="0"/>
              </a:spcAft>
              <a:buClr>
                <a:schemeClr val="lt1"/>
              </a:buClr>
              <a:buSzPct val="100000"/>
              <a:buFont typeface="Arial"/>
              <a:buChar char="•"/>
              <a:defRPr b="0" i="0" sz="2400" u="none" cap="none" strike="noStrike">
                <a:solidFill>
                  <a:schemeClr val="lt1"/>
                </a:solidFill>
                <a:latin typeface="Century Gothic"/>
                <a:ea typeface="Century Gothic"/>
                <a:cs typeface="Century Gothic"/>
                <a:sym typeface="Century Gothic"/>
              </a:defRPr>
            </a:lvl3pPr>
            <a:lvl4pPr indent="-101600" lvl="3" marL="16002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4pPr>
            <a:lvl5pPr indent="-101600" lvl="4" marL="20574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9pPr>
          </a:lstStyle>
          <a:p/>
        </p:txBody>
      </p:sp>
      <p:sp>
        <p:nvSpPr>
          <p:cNvPr id="47" name="Shape 47"/>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48" name="Shape 48"/>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49" name="Shape 49"/>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50" name="Shape 50"/>
        <p:cNvGrpSpPr/>
        <p:nvPr/>
      </p:nvGrpSpPr>
      <p:grpSpPr>
        <a:xfrm>
          <a:off x="0" y="0"/>
          <a:ext cx="0" cy="0"/>
          <a:chOff x="0" y="0"/>
          <a:chExt cx="0" cy="0"/>
        </a:xfrm>
      </p:grpSpPr>
      <p:sp>
        <p:nvSpPr>
          <p:cNvPr id="51" name="Shape 51"/>
          <p:cNvSpPr txBox="1"/>
          <p:nvPr>
            <p:ph type="title"/>
          </p:nvPr>
        </p:nvSpPr>
        <p:spPr>
          <a:xfrm>
            <a:off x="1792288" y="4800600"/>
            <a:ext cx="5486400" cy="566738"/>
          </a:xfrm>
          <a:prstGeom prst="rect">
            <a:avLst/>
          </a:prstGeom>
          <a:noFill/>
          <a:ln>
            <a:noFill/>
          </a:ln>
        </p:spPr>
        <p:txBody>
          <a:bodyPr anchorCtr="0" anchor="b" bIns="91425" lIns="91425" rIns="91425" wrap="square" tIns="91425"/>
          <a:lstStyle>
            <a:lvl1pPr indent="0" lvl="0" marL="0" marR="0" rtl="0" algn="l">
              <a:spcBef>
                <a:spcPts val="0"/>
              </a:spcBef>
              <a:spcAft>
                <a:spcPts val="0"/>
              </a:spcAft>
              <a:buSzPct val="70000"/>
              <a:buNone/>
              <a:defRPr b="1" i="0" sz="20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52" name="Shape 52"/>
          <p:cNvSpPr/>
          <p:nvPr>
            <p:ph idx="2" type="pic"/>
          </p:nvPr>
        </p:nvSpPr>
        <p:spPr>
          <a:xfrm>
            <a:off x="1792288" y="612775"/>
            <a:ext cx="5486400" cy="4114800"/>
          </a:xfrm>
          <a:prstGeom prst="rect">
            <a:avLst/>
          </a:prstGeom>
          <a:noFill/>
          <a:ln>
            <a:noFill/>
          </a:ln>
        </p:spPr>
        <p:txBody>
          <a:bodyPr anchorCtr="0" anchor="t" bIns="91425" lIns="91425" rIns="91425" wrap="square" tIns="91425"/>
          <a:lstStyle>
            <a:lvl1pPr indent="0" lvl="0" marL="0" marR="0" rtl="0" algn="l">
              <a:spcBef>
                <a:spcPts val="640"/>
              </a:spcBef>
              <a:spcAft>
                <a:spcPts val="0"/>
              </a:spcAft>
              <a:buClr>
                <a:schemeClr val="lt1"/>
              </a:buClr>
              <a:buSzPct val="100000"/>
              <a:buFont typeface="Arial"/>
              <a:buNone/>
              <a:defRPr sz="3200">
                <a:solidFill>
                  <a:schemeClr val="lt1"/>
                </a:solidFill>
                <a:latin typeface="Century Gothic"/>
                <a:ea typeface="Century Gothic"/>
                <a:cs typeface="Century Gothic"/>
                <a:sym typeface="Century Gothic"/>
              </a:defRPr>
            </a:lvl1pPr>
            <a:lvl2pPr indent="0" lvl="1" marL="457200" marR="0" rtl="0" algn="l">
              <a:spcBef>
                <a:spcPts val="560"/>
              </a:spcBef>
              <a:spcAft>
                <a:spcPts val="0"/>
              </a:spcAft>
              <a:buClr>
                <a:schemeClr val="lt1"/>
              </a:buClr>
              <a:buSzPct val="100000"/>
              <a:buFont typeface="Arial"/>
              <a:buNone/>
              <a:defRPr b="0" i="0" sz="2800" u="none" cap="none" strike="noStrike">
                <a:solidFill>
                  <a:schemeClr val="lt1"/>
                </a:solidFill>
                <a:latin typeface="Century Gothic"/>
                <a:ea typeface="Century Gothic"/>
                <a:cs typeface="Century Gothic"/>
                <a:sym typeface="Century Gothic"/>
              </a:defRPr>
            </a:lvl2pPr>
            <a:lvl3pPr indent="0" lvl="2" marL="914400" marR="0" rtl="0" algn="l">
              <a:spcBef>
                <a:spcPts val="480"/>
              </a:spcBef>
              <a:spcAft>
                <a:spcPts val="0"/>
              </a:spcAft>
              <a:buClr>
                <a:schemeClr val="lt1"/>
              </a:buClr>
              <a:buSzPct val="100000"/>
              <a:buFont typeface="Arial"/>
              <a:buNone/>
              <a:defRPr b="0" i="0" sz="2400" u="none" cap="none" strike="noStrike">
                <a:solidFill>
                  <a:schemeClr val="lt1"/>
                </a:solidFill>
                <a:latin typeface="Century Gothic"/>
                <a:ea typeface="Century Gothic"/>
                <a:cs typeface="Century Gothic"/>
                <a:sym typeface="Century Gothic"/>
              </a:defRPr>
            </a:lvl3pPr>
            <a:lvl4pPr indent="0" lvl="3" marL="1371600" marR="0" rtl="0" algn="l">
              <a:spcBef>
                <a:spcPts val="400"/>
              </a:spcBef>
              <a:spcAft>
                <a:spcPts val="0"/>
              </a:spcAft>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4pPr>
            <a:lvl5pPr indent="0" lvl="4" marL="1828800" marR="0" rtl="0" algn="l">
              <a:spcBef>
                <a:spcPts val="400"/>
              </a:spcBef>
              <a:spcAft>
                <a:spcPts val="0"/>
              </a:spcAft>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5pPr>
            <a:lvl6pPr indent="0" lvl="5" marL="2286000" marR="0" rtl="0" algn="l">
              <a:spcBef>
                <a:spcPts val="400"/>
              </a:spcBef>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6pPr>
            <a:lvl7pPr indent="0" lvl="6" marL="2743200" marR="0" rtl="0" algn="l">
              <a:spcBef>
                <a:spcPts val="400"/>
              </a:spcBef>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7pPr>
            <a:lvl8pPr indent="0" lvl="7" marL="3200400" marR="0" rtl="0" algn="l">
              <a:spcBef>
                <a:spcPts val="400"/>
              </a:spcBef>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8pPr>
            <a:lvl9pPr indent="0" lvl="8" marL="3657600" marR="0" rtl="0" algn="l">
              <a:spcBef>
                <a:spcPts val="400"/>
              </a:spcBef>
              <a:buClr>
                <a:schemeClr val="lt1"/>
              </a:buClr>
              <a:buSzPct val="100000"/>
              <a:buFont typeface="Arial"/>
              <a:buNone/>
              <a:defRPr b="0" i="0" sz="2000" u="none" cap="none" strike="noStrike">
                <a:solidFill>
                  <a:schemeClr val="lt1"/>
                </a:solidFill>
                <a:latin typeface="Century Gothic"/>
                <a:ea typeface="Century Gothic"/>
                <a:cs typeface="Century Gothic"/>
                <a:sym typeface="Century Gothic"/>
              </a:defRPr>
            </a:lvl9pPr>
          </a:lstStyle>
          <a:p/>
        </p:txBody>
      </p:sp>
      <p:sp>
        <p:nvSpPr>
          <p:cNvPr id="53" name="Shape 53"/>
          <p:cNvSpPr txBox="1"/>
          <p:nvPr>
            <p:ph idx="1" type="body"/>
          </p:nvPr>
        </p:nvSpPr>
        <p:spPr>
          <a:xfrm>
            <a:off x="1792288" y="5367338"/>
            <a:ext cx="5486400" cy="804862"/>
          </a:xfrm>
          <a:prstGeom prst="rect">
            <a:avLst/>
          </a:prstGeom>
          <a:noFill/>
          <a:ln>
            <a:noFill/>
          </a:ln>
        </p:spPr>
        <p:txBody>
          <a:bodyPr anchorCtr="0" anchor="t" bIns="91425" lIns="91425" rIns="91425" wrap="square" tIns="91425"/>
          <a:lstStyle>
            <a:lvl1pPr indent="0" lvl="0" marL="0" marR="0" rtl="0" algn="l">
              <a:spcBef>
                <a:spcPts val="280"/>
              </a:spcBef>
              <a:spcAft>
                <a:spcPts val="0"/>
              </a:spcAft>
              <a:buClr>
                <a:schemeClr val="lt1"/>
              </a:buClr>
              <a:buSzPct val="100000"/>
              <a:buFont typeface="Arial"/>
              <a:buNone/>
              <a:defRPr sz="1400">
                <a:solidFill>
                  <a:schemeClr val="lt1"/>
                </a:solidFill>
                <a:latin typeface="Century Gothic"/>
                <a:ea typeface="Century Gothic"/>
                <a:cs typeface="Century Gothic"/>
                <a:sym typeface="Century Gothic"/>
              </a:defRPr>
            </a:lvl1pPr>
            <a:lvl2pPr indent="0" lvl="1" marL="457200" marR="0" rtl="0" algn="l">
              <a:spcBef>
                <a:spcPts val="240"/>
              </a:spcBef>
              <a:spcAft>
                <a:spcPts val="0"/>
              </a:spcAft>
              <a:buClr>
                <a:schemeClr val="lt1"/>
              </a:buClr>
              <a:buSzPct val="100000"/>
              <a:buFont typeface="Arial"/>
              <a:buNone/>
              <a:defRPr b="0" i="0" sz="1200" u="none" cap="none" strike="noStrike">
                <a:solidFill>
                  <a:schemeClr val="lt1"/>
                </a:solidFill>
                <a:latin typeface="Century Gothic"/>
                <a:ea typeface="Century Gothic"/>
                <a:cs typeface="Century Gothic"/>
                <a:sym typeface="Century Gothic"/>
              </a:defRPr>
            </a:lvl2pPr>
            <a:lvl3pPr indent="0" lvl="2" marL="914400" marR="0" rtl="0" algn="l">
              <a:spcBef>
                <a:spcPts val="200"/>
              </a:spcBef>
              <a:spcAft>
                <a:spcPts val="0"/>
              </a:spcAft>
              <a:buClr>
                <a:schemeClr val="lt1"/>
              </a:buClr>
              <a:buSzPct val="100000"/>
              <a:buFont typeface="Arial"/>
              <a:buNone/>
              <a:defRPr b="0" i="0" sz="1000" u="none" cap="none" strike="noStrike">
                <a:solidFill>
                  <a:schemeClr val="lt1"/>
                </a:solidFill>
                <a:latin typeface="Century Gothic"/>
                <a:ea typeface="Century Gothic"/>
                <a:cs typeface="Century Gothic"/>
                <a:sym typeface="Century Gothic"/>
              </a:defRPr>
            </a:lvl3pPr>
            <a:lvl4pPr indent="0" lvl="3" marL="1371600" marR="0" rtl="0" algn="l">
              <a:spcBef>
                <a:spcPts val="180"/>
              </a:spcBef>
              <a:spcAft>
                <a:spcPts val="0"/>
              </a:spcAft>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4pPr>
            <a:lvl5pPr indent="0" lvl="4" marL="1828800" marR="0" rtl="0" algn="l">
              <a:spcBef>
                <a:spcPts val="180"/>
              </a:spcBef>
              <a:spcAft>
                <a:spcPts val="0"/>
              </a:spcAft>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5pPr>
            <a:lvl6pPr indent="0" lvl="5" marL="2286000" marR="0" rtl="0" algn="l">
              <a:spcBef>
                <a:spcPts val="180"/>
              </a:spcBef>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6pPr>
            <a:lvl7pPr indent="0" lvl="6" marL="2743200" marR="0" rtl="0" algn="l">
              <a:spcBef>
                <a:spcPts val="180"/>
              </a:spcBef>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7pPr>
            <a:lvl8pPr indent="0" lvl="7" marL="3200400" marR="0" rtl="0" algn="l">
              <a:spcBef>
                <a:spcPts val="180"/>
              </a:spcBef>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8pPr>
            <a:lvl9pPr indent="0" lvl="8" marL="3657600" marR="0" rtl="0" algn="l">
              <a:spcBef>
                <a:spcPts val="180"/>
              </a:spcBef>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9pPr>
          </a:lstStyle>
          <a:p/>
        </p:txBody>
      </p:sp>
      <p:sp>
        <p:nvSpPr>
          <p:cNvPr id="54" name="Shape 54"/>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55" name="Shape 55"/>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56" name="Shape 56"/>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57" name="Shape 57"/>
        <p:cNvGrpSpPr/>
        <p:nvPr/>
      </p:nvGrpSpPr>
      <p:grpSpPr>
        <a:xfrm>
          <a:off x="0" y="0"/>
          <a:ext cx="0" cy="0"/>
          <a:chOff x="0" y="0"/>
          <a:chExt cx="0" cy="0"/>
        </a:xfrm>
      </p:grpSpPr>
      <p:sp>
        <p:nvSpPr>
          <p:cNvPr id="58" name="Shape 58"/>
          <p:cNvSpPr txBox="1"/>
          <p:nvPr>
            <p:ph type="title"/>
          </p:nvPr>
        </p:nvSpPr>
        <p:spPr>
          <a:xfrm>
            <a:off x="457200" y="273050"/>
            <a:ext cx="3008313" cy="1162050"/>
          </a:xfrm>
          <a:prstGeom prst="rect">
            <a:avLst/>
          </a:prstGeom>
          <a:noFill/>
          <a:ln>
            <a:noFill/>
          </a:ln>
        </p:spPr>
        <p:txBody>
          <a:bodyPr anchorCtr="0" anchor="b" bIns="91425" lIns="91425" rIns="91425" wrap="square" tIns="91425"/>
          <a:lstStyle>
            <a:lvl1pPr indent="0" lvl="0" marL="0" marR="0" rtl="0" algn="l">
              <a:spcBef>
                <a:spcPts val="0"/>
              </a:spcBef>
              <a:spcAft>
                <a:spcPts val="0"/>
              </a:spcAft>
              <a:buSzPct val="70000"/>
              <a:buNone/>
              <a:defRPr b="1" i="0" sz="20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59" name="Shape 59"/>
          <p:cNvSpPr txBox="1"/>
          <p:nvPr>
            <p:ph idx="1" type="body"/>
          </p:nvPr>
        </p:nvSpPr>
        <p:spPr>
          <a:xfrm>
            <a:off x="3575050" y="273050"/>
            <a:ext cx="5111750" cy="5853113"/>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lt1"/>
              </a:buClr>
              <a:buSzPct val="100000"/>
              <a:buFont typeface="Arial"/>
              <a:buChar char="•"/>
              <a:defRPr sz="3200">
                <a:solidFill>
                  <a:schemeClr val="lt1"/>
                </a:solidFill>
                <a:latin typeface="Century Gothic"/>
                <a:ea typeface="Century Gothic"/>
                <a:cs typeface="Century Gothic"/>
                <a:sym typeface="Century Gothic"/>
              </a:defRPr>
            </a:lvl1pPr>
            <a:lvl2pPr indent="-107950" lvl="1" marL="742950" marR="0" rtl="0" algn="l">
              <a:spcBef>
                <a:spcPts val="560"/>
              </a:spcBef>
              <a:spcAft>
                <a:spcPts val="0"/>
              </a:spcAft>
              <a:buClr>
                <a:schemeClr val="lt1"/>
              </a:buClr>
              <a:buSzPct val="100000"/>
              <a:buFont typeface="Arial"/>
              <a:buChar char="–"/>
              <a:defRPr b="0" i="0" sz="2800" u="none" cap="none" strike="noStrike">
                <a:solidFill>
                  <a:schemeClr val="lt1"/>
                </a:solidFill>
                <a:latin typeface="Century Gothic"/>
                <a:ea typeface="Century Gothic"/>
                <a:cs typeface="Century Gothic"/>
                <a:sym typeface="Century Gothic"/>
              </a:defRPr>
            </a:lvl2pPr>
            <a:lvl3pPr indent="-76200" lvl="2" marL="1143000" marR="0" rtl="0" algn="l">
              <a:spcBef>
                <a:spcPts val="480"/>
              </a:spcBef>
              <a:spcAft>
                <a:spcPts val="0"/>
              </a:spcAft>
              <a:buClr>
                <a:schemeClr val="lt1"/>
              </a:buClr>
              <a:buSzPct val="100000"/>
              <a:buFont typeface="Arial"/>
              <a:buChar char="•"/>
              <a:defRPr b="0" i="0" sz="2400" u="none" cap="none" strike="noStrike">
                <a:solidFill>
                  <a:schemeClr val="lt1"/>
                </a:solidFill>
                <a:latin typeface="Century Gothic"/>
                <a:ea typeface="Century Gothic"/>
                <a:cs typeface="Century Gothic"/>
                <a:sym typeface="Century Gothic"/>
              </a:defRPr>
            </a:lvl3pPr>
            <a:lvl4pPr indent="-101600" lvl="3" marL="16002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4pPr>
            <a:lvl5pPr indent="-101600" lvl="4" marL="20574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9pPr>
          </a:lstStyle>
          <a:p/>
        </p:txBody>
      </p:sp>
      <p:sp>
        <p:nvSpPr>
          <p:cNvPr id="60" name="Shape 60"/>
          <p:cNvSpPr txBox="1"/>
          <p:nvPr>
            <p:ph idx="2" type="body"/>
          </p:nvPr>
        </p:nvSpPr>
        <p:spPr>
          <a:xfrm>
            <a:off x="457200" y="1435100"/>
            <a:ext cx="3008313" cy="4691063"/>
          </a:xfrm>
          <a:prstGeom prst="rect">
            <a:avLst/>
          </a:prstGeom>
          <a:noFill/>
          <a:ln>
            <a:noFill/>
          </a:ln>
        </p:spPr>
        <p:txBody>
          <a:bodyPr anchorCtr="0" anchor="t" bIns="91425" lIns="91425" rIns="91425" wrap="square" tIns="91425"/>
          <a:lstStyle>
            <a:lvl1pPr indent="0" lvl="0" marL="0" marR="0" rtl="0" algn="l">
              <a:spcBef>
                <a:spcPts val="280"/>
              </a:spcBef>
              <a:spcAft>
                <a:spcPts val="0"/>
              </a:spcAft>
              <a:buClr>
                <a:schemeClr val="lt1"/>
              </a:buClr>
              <a:buSzPct val="100000"/>
              <a:buFont typeface="Arial"/>
              <a:buNone/>
              <a:defRPr sz="1400">
                <a:solidFill>
                  <a:schemeClr val="lt1"/>
                </a:solidFill>
                <a:latin typeface="Century Gothic"/>
                <a:ea typeface="Century Gothic"/>
                <a:cs typeface="Century Gothic"/>
                <a:sym typeface="Century Gothic"/>
              </a:defRPr>
            </a:lvl1pPr>
            <a:lvl2pPr indent="0" lvl="1" marL="457200" marR="0" rtl="0" algn="l">
              <a:spcBef>
                <a:spcPts val="240"/>
              </a:spcBef>
              <a:spcAft>
                <a:spcPts val="0"/>
              </a:spcAft>
              <a:buClr>
                <a:schemeClr val="lt1"/>
              </a:buClr>
              <a:buSzPct val="100000"/>
              <a:buFont typeface="Arial"/>
              <a:buNone/>
              <a:defRPr b="0" i="0" sz="1200" u="none" cap="none" strike="noStrike">
                <a:solidFill>
                  <a:schemeClr val="lt1"/>
                </a:solidFill>
                <a:latin typeface="Century Gothic"/>
                <a:ea typeface="Century Gothic"/>
                <a:cs typeface="Century Gothic"/>
                <a:sym typeface="Century Gothic"/>
              </a:defRPr>
            </a:lvl2pPr>
            <a:lvl3pPr indent="0" lvl="2" marL="914400" marR="0" rtl="0" algn="l">
              <a:spcBef>
                <a:spcPts val="200"/>
              </a:spcBef>
              <a:spcAft>
                <a:spcPts val="0"/>
              </a:spcAft>
              <a:buClr>
                <a:schemeClr val="lt1"/>
              </a:buClr>
              <a:buSzPct val="100000"/>
              <a:buFont typeface="Arial"/>
              <a:buNone/>
              <a:defRPr b="0" i="0" sz="1000" u="none" cap="none" strike="noStrike">
                <a:solidFill>
                  <a:schemeClr val="lt1"/>
                </a:solidFill>
                <a:latin typeface="Century Gothic"/>
                <a:ea typeface="Century Gothic"/>
                <a:cs typeface="Century Gothic"/>
                <a:sym typeface="Century Gothic"/>
              </a:defRPr>
            </a:lvl3pPr>
            <a:lvl4pPr indent="0" lvl="3" marL="1371600" marR="0" rtl="0" algn="l">
              <a:spcBef>
                <a:spcPts val="180"/>
              </a:spcBef>
              <a:spcAft>
                <a:spcPts val="0"/>
              </a:spcAft>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4pPr>
            <a:lvl5pPr indent="0" lvl="4" marL="1828800" marR="0" rtl="0" algn="l">
              <a:spcBef>
                <a:spcPts val="180"/>
              </a:spcBef>
              <a:spcAft>
                <a:spcPts val="0"/>
              </a:spcAft>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5pPr>
            <a:lvl6pPr indent="0" lvl="5" marL="2286000" marR="0" rtl="0" algn="l">
              <a:spcBef>
                <a:spcPts val="180"/>
              </a:spcBef>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6pPr>
            <a:lvl7pPr indent="0" lvl="6" marL="2743200" marR="0" rtl="0" algn="l">
              <a:spcBef>
                <a:spcPts val="180"/>
              </a:spcBef>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7pPr>
            <a:lvl8pPr indent="0" lvl="7" marL="3200400" marR="0" rtl="0" algn="l">
              <a:spcBef>
                <a:spcPts val="180"/>
              </a:spcBef>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8pPr>
            <a:lvl9pPr indent="0" lvl="8" marL="3657600" marR="0" rtl="0" algn="l">
              <a:spcBef>
                <a:spcPts val="180"/>
              </a:spcBef>
              <a:buClr>
                <a:schemeClr val="lt1"/>
              </a:buClr>
              <a:buSzPct val="100000"/>
              <a:buFont typeface="Arial"/>
              <a:buNone/>
              <a:defRPr b="0" i="0" sz="900" u="none" cap="none" strike="noStrike">
                <a:solidFill>
                  <a:schemeClr val="lt1"/>
                </a:solidFill>
                <a:latin typeface="Century Gothic"/>
                <a:ea typeface="Century Gothic"/>
                <a:cs typeface="Century Gothic"/>
                <a:sym typeface="Century Gothic"/>
              </a:defRPr>
            </a:lvl9pPr>
          </a:lstStyle>
          <a:p/>
        </p:txBody>
      </p:sp>
      <p:sp>
        <p:nvSpPr>
          <p:cNvPr id="61" name="Shape 61"/>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62" name="Shape 62"/>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63" name="Shape 63"/>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64" name="Shape 64"/>
        <p:cNvGrpSpPr/>
        <p:nvPr/>
      </p:nvGrpSpPr>
      <p:grpSpPr>
        <a:xfrm>
          <a:off x="0" y="0"/>
          <a:ext cx="0" cy="0"/>
          <a:chOff x="0" y="0"/>
          <a:chExt cx="0" cy="0"/>
        </a:xfrm>
      </p:grpSpPr>
      <p:sp>
        <p:nvSpPr>
          <p:cNvPr id="65" name="Shape 65"/>
          <p:cNvSpPr txBox="1"/>
          <p:nvPr>
            <p:ph type="title"/>
          </p:nvPr>
        </p:nvSpPr>
        <p:spPr>
          <a:xfrm>
            <a:off x="457200" y="274637"/>
            <a:ext cx="82296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66" name="Shape 66"/>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67" name="Shape 67"/>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68" name="Shape 68"/>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a:solidFill>
                  <a:srgbClr val="FFFFFF"/>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274637"/>
            <a:ext cx="82296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1pPr>
            <a:lvl2pPr indent="0" lvl="1"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2pPr>
            <a:lvl3pPr indent="0" lvl="2"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3pPr>
            <a:lvl4pPr indent="0" lvl="3"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4pPr>
            <a:lvl5pPr indent="0" lvl="4" marL="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5pPr>
            <a:lvl6pPr indent="0" lvl="5" marL="4572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6pPr>
            <a:lvl7pPr indent="0" lvl="6" marL="9144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7pPr>
            <a:lvl8pPr indent="0" lvl="7" marL="13716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8pPr>
            <a:lvl9pPr indent="0" lvl="8" marL="1828800" marR="0" rtl="0" algn="ctr">
              <a:spcBef>
                <a:spcPts val="0"/>
              </a:spcBef>
              <a:spcAft>
                <a:spcPts val="0"/>
              </a:spcAft>
              <a:buSzPct val="31818"/>
              <a:buNone/>
              <a:defRPr b="0" i="0" sz="4400" u="none" cap="none" strike="noStrike">
                <a:solidFill>
                  <a:schemeClr val="lt1"/>
                </a:solidFill>
                <a:latin typeface="Book Antiqua"/>
                <a:ea typeface="Book Antiqua"/>
                <a:cs typeface="Book Antiqua"/>
                <a:sym typeface="Book Antiqua"/>
              </a:defRPr>
            </a:lvl9pPr>
          </a:lstStyle>
          <a:p/>
        </p:txBody>
      </p:sp>
      <p:sp>
        <p:nvSpPr>
          <p:cNvPr id="11" name="Shape 11"/>
          <p:cNvSpPr txBox="1"/>
          <p:nvPr>
            <p:ph idx="1" type="body"/>
          </p:nvPr>
        </p:nvSpPr>
        <p:spPr>
          <a:xfrm>
            <a:off x="457200" y="1600200"/>
            <a:ext cx="8229600" cy="4525962"/>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lt1"/>
              </a:buClr>
              <a:buSzPct val="100000"/>
              <a:buFont typeface="Arial"/>
              <a:buChar char="•"/>
              <a:defRPr b="0" i="0" sz="3200" u="none" cap="none" strike="noStrike">
                <a:solidFill>
                  <a:schemeClr val="lt1"/>
                </a:solidFill>
                <a:latin typeface="Century Gothic"/>
                <a:ea typeface="Century Gothic"/>
                <a:cs typeface="Century Gothic"/>
                <a:sym typeface="Century Gothic"/>
              </a:defRPr>
            </a:lvl1pPr>
            <a:lvl2pPr indent="-107950" lvl="1" marL="742950" marR="0" rtl="0" algn="l">
              <a:spcBef>
                <a:spcPts val="560"/>
              </a:spcBef>
              <a:spcAft>
                <a:spcPts val="0"/>
              </a:spcAft>
              <a:buClr>
                <a:schemeClr val="lt1"/>
              </a:buClr>
              <a:buSzPct val="100000"/>
              <a:buFont typeface="Arial"/>
              <a:buChar char="–"/>
              <a:defRPr b="0" i="0" sz="2800" u="none" cap="none" strike="noStrike">
                <a:solidFill>
                  <a:schemeClr val="lt1"/>
                </a:solidFill>
                <a:latin typeface="Century Gothic"/>
                <a:ea typeface="Century Gothic"/>
                <a:cs typeface="Century Gothic"/>
                <a:sym typeface="Century Gothic"/>
              </a:defRPr>
            </a:lvl2pPr>
            <a:lvl3pPr indent="-76200" lvl="2" marL="1143000" marR="0" rtl="0" algn="l">
              <a:spcBef>
                <a:spcPts val="480"/>
              </a:spcBef>
              <a:spcAft>
                <a:spcPts val="0"/>
              </a:spcAft>
              <a:buClr>
                <a:schemeClr val="lt1"/>
              </a:buClr>
              <a:buSzPct val="100000"/>
              <a:buFont typeface="Arial"/>
              <a:buChar char="•"/>
              <a:defRPr b="0" i="0" sz="2400" u="none" cap="none" strike="noStrike">
                <a:solidFill>
                  <a:schemeClr val="lt1"/>
                </a:solidFill>
                <a:latin typeface="Century Gothic"/>
                <a:ea typeface="Century Gothic"/>
                <a:cs typeface="Century Gothic"/>
                <a:sym typeface="Century Gothic"/>
              </a:defRPr>
            </a:lvl3pPr>
            <a:lvl4pPr indent="-101600" lvl="3" marL="16002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4pPr>
            <a:lvl5pPr indent="-101600" lvl="4" marL="2057400" marR="0" rtl="0" algn="l">
              <a:spcBef>
                <a:spcPts val="400"/>
              </a:spcBef>
              <a:spcAft>
                <a:spcPts val="0"/>
              </a:spcAft>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5pPr>
            <a:lvl6pPr indent="-101600" lvl="5" marL="25146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6pPr>
            <a:lvl7pPr indent="-101600" lvl="6" marL="29718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7pPr>
            <a:lvl8pPr indent="-101600" lvl="7" marL="34290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8pPr>
            <a:lvl9pPr indent="-101600" lvl="8" marL="3886200" marR="0" rtl="0" algn="l">
              <a:spcBef>
                <a:spcPts val="400"/>
              </a:spcBef>
              <a:buClr>
                <a:schemeClr val="lt1"/>
              </a:buClr>
              <a:buSzPct val="100000"/>
              <a:buFont typeface="Arial"/>
              <a:buChar char="•"/>
              <a:defRPr b="0" i="0" sz="2000" u="none" cap="none" strike="noStrike">
                <a:solidFill>
                  <a:schemeClr val="lt1"/>
                </a:solidFill>
                <a:latin typeface="Century Gothic"/>
                <a:ea typeface="Century Gothic"/>
                <a:cs typeface="Century Gothic"/>
                <a:sym typeface="Century Gothic"/>
              </a:defRPr>
            </a:lvl9pPr>
          </a:lstStyle>
          <a:p/>
        </p:txBody>
      </p:sp>
      <p:sp>
        <p:nvSpPr>
          <p:cNvPr id="12" name="Shape 12"/>
          <p:cNvSpPr txBox="1"/>
          <p:nvPr>
            <p:ph idx="10" type="dt"/>
          </p:nvPr>
        </p:nvSpPr>
        <p:spPr>
          <a:xfrm>
            <a:off x="457200" y="6356350"/>
            <a:ext cx="2133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13" name="Shape 13"/>
          <p:cNvSpPr txBox="1"/>
          <p:nvPr>
            <p:ph idx="11" type="ftr"/>
          </p:nvPr>
        </p:nvSpPr>
        <p:spPr>
          <a:xfrm>
            <a:off x="3124200" y="6356350"/>
            <a:ext cx="2895600" cy="365125"/>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1pPr>
            <a:lvl2pPr indent="0" lvl="1" marL="4572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2pPr>
            <a:lvl3pPr indent="0" lvl="2" marL="914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3pPr>
            <a:lvl4pPr indent="0" lvl="3" marL="13716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4pPr>
            <a:lvl5pPr indent="0" lvl="4" marL="1828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5pPr>
            <a:lvl6pPr indent="0" lvl="5" marL="2286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6pPr>
            <a:lvl7pPr indent="0" lvl="6" marL="32004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7pPr>
            <a:lvl8pPr indent="0" lvl="7" marL="45720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8pPr>
            <a:lvl9pPr indent="0" lvl="8" marL="6400800" marR="0" rtl="0" algn="l">
              <a:lnSpc>
                <a:spcPct val="100000"/>
              </a:lnSpc>
              <a:spcBef>
                <a:spcPts val="0"/>
              </a:spcBef>
              <a:spcAft>
                <a:spcPts val="0"/>
              </a:spcAft>
              <a:buSzPct val="58333"/>
              <a:buNone/>
              <a:defRPr b="1" i="0" sz="2400" u="none" cap="none" strike="noStrike">
                <a:solidFill>
                  <a:schemeClr val="lt1"/>
                </a:solidFill>
                <a:latin typeface="Arial"/>
                <a:ea typeface="Arial"/>
                <a:cs typeface="Arial"/>
                <a:sym typeface="Arial"/>
              </a:defRPr>
            </a:lvl9pPr>
          </a:lstStyle>
          <a:p/>
        </p:txBody>
      </p:sp>
      <p:sp>
        <p:nvSpPr>
          <p:cNvPr id="14" name="Shape 14"/>
          <p:cNvSpPr txBox="1"/>
          <p:nvPr>
            <p:ph idx="12" type="sldNum"/>
          </p:nvPr>
        </p:nvSpPr>
        <p:spPr>
          <a:xfrm>
            <a:off x="6553200" y="6356350"/>
            <a:ext cx="2133600" cy="365125"/>
          </a:xfrm>
          <a:prstGeom prst="rect">
            <a:avLst/>
          </a:prstGeom>
          <a:noFill/>
          <a:ln>
            <a:noFill/>
          </a:ln>
        </p:spPr>
        <p:txBody>
          <a:bodyPr anchorCtr="0" anchor="ctr" bIns="45700" lIns="91425" rIns="91425" wrap="square" tIns="45700">
            <a:noAutofit/>
          </a:bodyPr>
          <a:lstStyle/>
          <a:p>
            <a:pPr indent="-76200" lvl="0" marL="0" marR="0" rtl="0" algn="r">
              <a:lnSpc>
                <a:spcPct val="100000"/>
              </a:lnSpc>
              <a:spcBef>
                <a:spcPts val="0"/>
              </a:spcBef>
              <a:spcAft>
                <a:spcPts val="0"/>
              </a:spcAft>
              <a:buClr>
                <a:srgbClr val="FFFFFF"/>
              </a:buClr>
              <a:buSzPct val="100000"/>
              <a:buFont typeface="Arial"/>
              <a:buNone/>
            </a:pPr>
            <a:fld id="{00000000-1234-1234-1234-123412341234}" type="slidenum">
              <a:rPr b="1" i="0" lang="en-US" sz="1200" u="none" cap="none" strike="noStrike">
                <a:solidFill>
                  <a:srgbClr val="FFFFFF"/>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slow">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jpg"/><Relationship Id="rId4" Type="http://schemas.openxmlformats.org/officeDocument/2006/relationships/image" Target="../media/image17.jpg"/><Relationship Id="rId5"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ctrTitle"/>
          </p:nvPr>
        </p:nvSpPr>
        <p:spPr>
          <a:xfrm>
            <a:off x="685800" y="2200850"/>
            <a:ext cx="7772400" cy="1470000"/>
          </a:xfrm>
          <a:prstGeom prst="rect">
            <a:avLst/>
          </a:prstGeom>
          <a:noFill/>
          <a:ln>
            <a:noFill/>
          </a:ln>
        </p:spPr>
        <p:txBody>
          <a:bodyPr anchorCtr="0" anchor="ctr" bIns="45700" lIns="91425" rIns="91425" wrap="square" tIns="45700">
            <a:noAutofit/>
          </a:bodyPr>
          <a:lstStyle/>
          <a:p>
            <a:pPr indent="-279400" lvl="0" marL="0" marR="0" rtl="0">
              <a:lnSpc>
                <a:spcPct val="100000"/>
              </a:lnSpc>
              <a:spcBef>
                <a:spcPts val="0"/>
              </a:spcBef>
              <a:spcAft>
                <a:spcPts val="0"/>
              </a:spcAft>
              <a:buClr>
                <a:schemeClr val="lt1"/>
              </a:buClr>
              <a:buSzPct val="100000"/>
              <a:buFont typeface="Book Antiqua"/>
              <a:buNone/>
            </a:pPr>
            <a:r>
              <a:rPr i="0" lang="en-US" sz="4400" u="none" cap="none" strike="noStrike">
                <a:solidFill>
                  <a:schemeClr val="lt1"/>
                </a:solidFill>
                <a:latin typeface="Merriweather Black"/>
                <a:ea typeface="Merriweather Black"/>
                <a:cs typeface="Merriweather Black"/>
                <a:sym typeface="Merriweather Black"/>
              </a:rPr>
              <a:t>Psalm 46 </a:t>
            </a:r>
          </a:p>
          <a:p>
            <a:pPr indent="-279400" lvl="0" marL="0" marR="0" rtl="0">
              <a:lnSpc>
                <a:spcPct val="100000"/>
              </a:lnSpc>
              <a:spcBef>
                <a:spcPts val="0"/>
              </a:spcBef>
              <a:spcAft>
                <a:spcPts val="0"/>
              </a:spcAft>
              <a:buClr>
                <a:schemeClr val="lt1"/>
              </a:buClr>
              <a:buSzPct val="100000"/>
              <a:buFont typeface="Book Antiqua"/>
              <a:buNone/>
            </a:pPr>
            <a:r>
              <a:rPr i="0" lang="en-US" sz="4400" u="none" cap="none" strike="noStrike">
                <a:solidFill>
                  <a:schemeClr val="lt1"/>
                </a:solidFill>
                <a:latin typeface="Merriweather Black"/>
                <a:ea typeface="Merriweather Black"/>
                <a:cs typeface="Merriweather Black"/>
                <a:sym typeface="Merriweather Black"/>
              </a:rPr>
              <a:t>Be Still, </a:t>
            </a:r>
            <a:r>
              <a:rPr lang="en-US">
                <a:latin typeface="Merriweather Black"/>
                <a:ea typeface="Merriweather Black"/>
                <a:cs typeface="Merriweather Black"/>
                <a:sym typeface="Merriweather Black"/>
              </a:rPr>
              <a:t>Know God, </a:t>
            </a:r>
            <a:r>
              <a:rPr i="0" lang="en-US" sz="4400" u="none" cap="none" strike="noStrike">
                <a:solidFill>
                  <a:schemeClr val="lt1"/>
                </a:solidFill>
                <a:latin typeface="Merriweather Black"/>
                <a:ea typeface="Merriweather Black"/>
                <a:cs typeface="Merriweather Black"/>
                <a:sym typeface="Merriweather Black"/>
              </a:rPr>
              <a:t> and Fear Not</a:t>
            </a:r>
          </a:p>
        </p:txBody>
      </p:sp>
      <p:sp>
        <p:nvSpPr>
          <p:cNvPr id="96" name="Shape 96"/>
          <p:cNvSpPr txBox="1"/>
          <p:nvPr>
            <p:ph idx="1" type="subTitle"/>
          </p:nvPr>
        </p:nvSpPr>
        <p:spPr>
          <a:xfrm>
            <a:off x="1371600" y="3886200"/>
            <a:ext cx="6400800" cy="1752600"/>
          </a:xfrm>
          <a:prstGeom prst="rect">
            <a:avLst/>
          </a:prstGeom>
          <a:noFill/>
          <a:ln>
            <a:noFill/>
          </a:ln>
        </p:spPr>
        <p:txBody>
          <a:bodyPr anchorCtr="0" anchor="t" bIns="45700" lIns="91425" rIns="91425" wrap="square" tIns="45700">
            <a:noAutofit/>
          </a:bodyPr>
          <a:lstStyle/>
          <a:p>
            <a:pPr indent="-203200" lvl="0" marL="0" marR="0" rtl="0" algn="ctr">
              <a:lnSpc>
                <a:spcPct val="100000"/>
              </a:lnSpc>
              <a:spcBef>
                <a:spcPts val="0"/>
              </a:spcBef>
              <a:spcAft>
                <a:spcPts val="0"/>
              </a:spcAft>
              <a:buClr>
                <a:srgbClr val="FFFFFF"/>
              </a:buClr>
              <a:buSzPct val="100000"/>
              <a:buFont typeface="Arial"/>
              <a:buNone/>
            </a:pPr>
            <a:r>
              <a:rPr b="0" i="0" lang="en-US" sz="3200" u="none" cap="none" strike="noStrike">
                <a:solidFill>
                  <a:srgbClr val="FFFFFF"/>
                </a:solidFill>
                <a:latin typeface="Century Gothic"/>
                <a:ea typeface="Century Gothic"/>
                <a:cs typeface="Century Gothic"/>
                <a:sym typeface="Century Gothic"/>
              </a:rPr>
              <a:t>God, our Refuge and Strength, is with us!!!</a:t>
            </a:r>
          </a:p>
        </p:txBody>
      </p:sp>
      <p:sp>
        <p:nvSpPr>
          <p:cNvPr id="97" name="Shape 97"/>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98" name="Shape 98"/>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Shape 175"/>
          <p:cNvSpPr txBox="1"/>
          <p:nvPr>
            <p:ph type="title"/>
          </p:nvPr>
        </p:nvSpPr>
        <p:spPr>
          <a:xfrm>
            <a:off x="457200" y="274637"/>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SzPct val="25000"/>
              <a:buNone/>
            </a:pPr>
            <a:r>
              <a:t/>
            </a:r>
            <a:endParaRPr b="0" i="0" sz="4400" u="none" cap="none" strike="noStrike">
              <a:solidFill>
                <a:schemeClr val="lt1"/>
              </a:solidFill>
              <a:latin typeface="Book Antiqua"/>
              <a:ea typeface="Book Antiqua"/>
              <a:cs typeface="Book Antiqua"/>
              <a:sym typeface="Book Antiqua"/>
            </a:endParaRPr>
          </a:p>
        </p:txBody>
      </p:sp>
      <p:sp>
        <p:nvSpPr>
          <p:cNvPr id="176" name="Shape 176"/>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77" name="Shape 177"/>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pic>
        <p:nvPicPr>
          <p:cNvPr id="178" name="Shape 178"/>
          <p:cNvPicPr preferRelativeResize="0"/>
          <p:nvPr/>
        </p:nvPicPr>
        <p:blipFill>
          <a:blip r:embed="rId3">
            <a:alphaModFix/>
          </a:blip>
          <a:stretch>
            <a:fillRect/>
          </a:stretch>
        </p:blipFill>
        <p:spPr>
          <a:xfrm>
            <a:off x="0" y="207500"/>
            <a:ext cx="9144000" cy="6367365"/>
          </a:xfrm>
          <a:prstGeom prst="rect">
            <a:avLst/>
          </a:prstGeom>
          <a:noFill/>
          <a:ln>
            <a:noFill/>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Shape 183"/>
          <p:cNvSpPr txBox="1"/>
          <p:nvPr>
            <p:ph idx="1" type="body"/>
          </p:nvPr>
        </p:nvSpPr>
        <p:spPr>
          <a:xfrm>
            <a:off x="180975" y="990600"/>
            <a:ext cx="8697912" cy="5638800"/>
          </a:xfrm>
          <a:prstGeom prst="rect">
            <a:avLst/>
          </a:prstGeom>
          <a:noFill/>
          <a:ln>
            <a:noFill/>
          </a:ln>
        </p:spPr>
        <p:txBody>
          <a:bodyPr anchorCtr="0" anchor="t" bIns="45700" lIns="91425" rIns="91425" wrap="square" tIns="45700">
            <a:noAutofit/>
          </a:bodyPr>
          <a:lstStyle/>
          <a:p>
            <a:pPr indent="-812800" lvl="0" marL="812800" marR="0" rtl="0" algn="l">
              <a:lnSpc>
                <a:spcPct val="90000"/>
              </a:lnSpc>
              <a:spcBef>
                <a:spcPts val="0"/>
              </a:spcBef>
              <a:spcAft>
                <a:spcPts val="0"/>
              </a:spcAft>
              <a:buClr>
                <a:schemeClr val="lt1"/>
              </a:buClr>
              <a:buSzPct val="100000"/>
              <a:buFont typeface="Noto Sans Symbols"/>
              <a:buNone/>
            </a:pPr>
            <a:r>
              <a:t/>
            </a:r>
            <a:endParaRPr b="0" i="0" sz="2800" u="none">
              <a:solidFill>
                <a:schemeClr val="lt1"/>
              </a:solidFill>
              <a:latin typeface="Century Gothic"/>
              <a:ea typeface="Century Gothic"/>
              <a:cs typeface="Century Gothic"/>
              <a:sym typeface="Century Gothic"/>
            </a:endParaRP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4There is a river whose streams make glad the city of God,</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The holy dwelling places of the Most High.</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5God is in the midst of her, she will not be </a:t>
            </a:r>
            <a:r>
              <a:rPr b="0" i="0" lang="en-US" sz="2800" u="none">
                <a:solidFill>
                  <a:srgbClr val="16FF08"/>
                </a:solidFill>
                <a:latin typeface="Century Gothic"/>
                <a:ea typeface="Century Gothic"/>
                <a:cs typeface="Century Gothic"/>
                <a:sym typeface="Century Gothic"/>
              </a:rPr>
              <a:t>moved</a:t>
            </a:r>
            <a:r>
              <a:rPr b="0" i="0" lang="en-US" sz="2800" u="none">
                <a:solidFill>
                  <a:schemeClr val="lt1"/>
                </a:solidFill>
                <a:latin typeface="Century Gothic"/>
                <a:ea typeface="Century Gothic"/>
                <a:cs typeface="Century Gothic"/>
                <a:sym typeface="Century Gothic"/>
              </a:rPr>
              <a:t>;</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God will help her when morning dawns.</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6The nations made an </a:t>
            </a:r>
            <a:r>
              <a:rPr b="0" i="0" lang="en-US" sz="2800" u="none">
                <a:solidFill>
                  <a:srgbClr val="FF0000"/>
                </a:solidFill>
                <a:latin typeface="Century Gothic"/>
                <a:ea typeface="Century Gothic"/>
                <a:cs typeface="Century Gothic"/>
                <a:sym typeface="Century Gothic"/>
              </a:rPr>
              <a:t>uproar</a:t>
            </a:r>
            <a:r>
              <a:rPr b="0" i="0" lang="en-US" sz="2800" u="none">
                <a:solidFill>
                  <a:schemeClr val="lt1"/>
                </a:solidFill>
                <a:latin typeface="Century Gothic"/>
                <a:ea typeface="Century Gothic"/>
                <a:cs typeface="Century Gothic"/>
                <a:sym typeface="Century Gothic"/>
              </a:rPr>
              <a:t>, the kingdoms </a:t>
            </a:r>
            <a:r>
              <a:rPr b="0" i="0" lang="en-US" sz="2800" u="none">
                <a:solidFill>
                  <a:srgbClr val="16FF08"/>
                </a:solidFill>
                <a:latin typeface="Century Gothic"/>
                <a:ea typeface="Century Gothic"/>
                <a:cs typeface="Century Gothic"/>
                <a:sym typeface="Century Gothic"/>
              </a:rPr>
              <a:t>tottered</a:t>
            </a:r>
            <a:r>
              <a:rPr b="0" i="0" lang="en-US" sz="2800" u="none">
                <a:solidFill>
                  <a:schemeClr val="lt1"/>
                </a:solidFill>
                <a:latin typeface="Century Gothic"/>
                <a:ea typeface="Century Gothic"/>
                <a:cs typeface="Century Gothic"/>
                <a:sym typeface="Century Gothic"/>
              </a:rPr>
              <a:t>;</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He raised His voice, the earth melted.</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7The LORD of hosts is with us;</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The God of Jacob is our stronghold. Selah.</a:t>
            </a:r>
          </a:p>
          <a:p>
            <a:pPr indent="-342900" lvl="0" marL="342900" marR="0" rtl="0" algn="l">
              <a:spcBef>
                <a:spcPts val="560"/>
              </a:spcBef>
              <a:spcAft>
                <a:spcPts val="0"/>
              </a:spcAft>
              <a:buClr>
                <a:schemeClr val="lt1"/>
              </a:buClr>
              <a:buSzPct val="100000"/>
              <a:buFont typeface="Arial"/>
              <a:buNone/>
            </a:pPr>
            <a:r>
              <a:t/>
            </a:r>
            <a:endParaRPr b="0" i="0" sz="2800" u="none">
              <a:solidFill>
                <a:schemeClr val="lt1"/>
              </a:solidFill>
              <a:latin typeface="Century Gothic"/>
              <a:ea typeface="Century Gothic"/>
              <a:cs typeface="Century Gothic"/>
              <a:sym typeface="Century Gothic"/>
            </a:endParaRPr>
          </a:p>
        </p:txBody>
      </p:sp>
      <p:sp>
        <p:nvSpPr>
          <p:cNvPr id="184" name="Shape 184"/>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85" name="Shape 185"/>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86" name="Shape 186"/>
          <p:cNvSpPr/>
          <p:nvPr/>
        </p:nvSpPr>
        <p:spPr>
          <a:xfrm>
            <a:off x="1084262" y="2343150"/>
            <a:ext cx="7369175" cy="388937"/>
          </a:xfrm>
          <a:prstGeom prst="roundRect">
            <a:avLst>
              <a:gd fmla="val 16667" name="adj"/>
            </a:avLst>
          </a:prstGeom>
          <a:solidFill>
            <a:srgbClr val="FAFF00">
              <a:alpha val="33725"/>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87" name="Shape 187"/>
          <p:cNvSpPr/>
          <p:nvPr/>
        </p:nvSpPr>
        <p:spPr>
          <a:xfrm>
            <a:off x="1120775" y="3657600"/>
            <a:ext cx="2998787" cy="457200"/>
          </a:xfrm>
          <a:prstGeom prst="roundRect">
            <a:avLst>
              <a:gd fmla="val 16667" name="adj"/>
            </a:avLst>
          </a:prstGeom>
          <a:solidFill>
            <a:srgbClr val="FAFF00">
              <a:alpha val="33725"/>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88" name="Shape 188"/>
          <p:cNvSpPr/>
          <p:nvPr/>
        </p:nvSpPr>
        <p:spPr>
          <a:xfrm>
            <a:off x="4116387" y="3652837"/>
            <a:ext cx="3952875" cy="457200"/>
          </a:xfrm>
          <a:prstGeom prst="roundRect">
            <a:avLst>
              <a:gd fmla="val 16667" name="adj"/>
            </a:avLst>
          </a:prstGeom>
          <a:solidFill>
            <a:srgbClr val="FAFF00">
              <a:alpha val="33725"/>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89" name="Shape 189"/>
          <p:cNvSpPr/>
          <p:nvPr/>
        </p:nvSpPr>
        <p:spPr>
          <a:xfrm>
            <a:off x="563562" y="2781300"/>
            <a:ext cx="7259637" cy="847725"/>
          </a:xfrm>
          <a:prstGeom prst="roundRect">
            <a:avLst>
              <a:gd fmla="val 16667" name="adj"/>
            </a:avLst>
          </a:prstGeom>
          <a:solidFill>
            <a:srgbClr val="FAFF00">
              <a:alpha val="30588"/>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90" name="Shape 190"/>
          <p:cNvSpPr/>
          <p:nvPr/>
        </p:nvSpPr>
        <p:spPr>
          <a:xfrm>
            <a:off x="668337" y="4127500"/>
            <a:ext cx="7656512" cy="823912"/>
          </a:xfrm>
          <a:prstGeom prst="roundRect">
            <a:avLst>
              <a:gd fmla="val 16667" name="adj"/>
            </a:avLst>
          </a:prstGeom>
          <a:solidFill>
            <a:srgbClr val="FAFF00">
              <a:alpha val="33725"/>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91" name="Shape 191"/>
          <p:cNvSpPr/>
          <p:nvPr/>
        </p:nvSpPr>
        <p:spPr>
          <a:xfrm>
            <a:off x="565150" y="1377950"/>
            <a:ext cx="8005762" cy="927100"/>
          </a:xfrm>
          <a:prstGeom prst="roundRect">
            <a:avLst>
              <a:gd fmla="val 16667" name="adj"/>
            </a:avLst>
          </a:prstGeom>
          <a:solidFill>
            <a:srgbClr val="FAFF00">
              <a:alpha val="36470"/>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92" name="Shape 192"/>
          <p:cNvSpPr/>
          <p:nvPr/>
        </p:nvSpPr>
        <p:spPr>
          <a:xfrm>
            <a:off x="1087437" y="4968875"/>
            <a:ext cx="6715125" cy="463550"/>
          </a:xfrm>
          <a:prstGeom prst="roundRect">
            <a:avLst>
              <a:gd fmla="val 16667" name="adj"/>
            </a:avLst>
          </a:prstGeom>
          <a:solidFill>
            <a:srgbClr val="16FF08">
              <a:alpha val="36470"/>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93" name="Shape 193"/>
          <p:cNvSpPr/>
          <p:nvPr/>
        </p:nvSpPr>
        <p:spPr>
          <a:xfrm>
            <a:off x="673100" y="5421312"/>
            <a:ext cx="7789862" cy="903287"/>
          </a:xfrm>
          <a:prstGeom prst="roundRect">
            <a:avLst>
              <a:gd fmla="val 16667" name="adj"/>
            </a:avLst>
          </a:prstGeom>
          <a:solidFill>
            <a:schemeClr val="folHlink">
              <a:alpha val="31764"/>
            </a:scheme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94" name="Shape 194"/>
          <p:cNvSpPr txBox="1"/>
          <p:nvPr>
            <p:ph type="title"/>
          </p:nvPr>
        </p:nvSpPr>
        <p:spPr>
          <a:xfrm>
            <a:off x="104775" y="82550"/>
            <a:ext cx="8229600" cy="1143000"/>
          </a:xfrm>
          <a:prstGeom prst="rect">
            <a:avLst/>
          </a:prstGeom>
          <a:noFill/>
          <a:ln>
            <a:noFill/>
          </a:ln>
        </p:spPr>
        <p:txBody>
          <a:bodyPr anchorCtr="0" anchor="ctr" bIns="45700" lIns="91425" rIns="91425" wrap="square" tIns="45700">
            <a:noAutofit/>
          </a:bodyPr>
          <a:lstStyle/>
          <a:p>
            <a:pPr indent="-254000" lvl="0" marL="0" marR="0" rtl="0" algn="l">
              <a:lnSpc>
                <a:spcPct val="100000"/>
              </a:lnSpc>
              <a:spcBef>
                <a:spcPts val="0"/>
              </a:spcBef>
              <a:spcAft>
                <a:spcPts val="0"/>
              </a:spcAft>
              <a:buClr>
                <a:srgbClr val="558ED5"/>
              </a:buClr>
              <a:buSzPct val="100000"/>
              <a:buFont typeface="Book Antiqua"/>
              <a:buNone/>
            </a:pPr>
            <a:r>
              <a:rPr b="1" i="0" lang="en-US" sz="4000" u="none" cap="none" strike="noStrike">
                <a:solidFill>
                  <a:srgbClr val="558ED5"/>
                </a:solidFill>
                <a:latin typeface="Book Antiqua"/>
                <a:ea typeface="Book Antiqua"/>
                <a:cs typeface="Book Antiqua"/>
                <a:sym typeface="Book Antiqua"/>
              </a:rPr>
              <a:t>Our Refuge During Staggering Opposition</a:t>
            </a: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1"/>
                                        </p:tgtEl>
                                        <p:attrNameLst>
                                          <p:attrName>style.visibility</p:attrName>
                                        </p:attrNameLst>
                                      </p:cBhvr>
                                      <p:to>
                                        <p:strVal val="visible"/>
                                      </p:to>
                                    </p:set>
                                    <p:anim calcmode="lin" valueType="num">
                                      <p:cBhvr additive="base">
                                        <p:cTn dur="500"/>
                                        <p:tgtEl>
                                          <p:spTgt spid="1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91"/>
                                        </p:tgtEl>
                                        <p:attrNameLst>
                                          <p:attrName>ppt_x</p:attrName>
                                        </p:attrNameLst>
                                      </p:cBhvr>
                                      <p:tavLst>
                                        <p:tav fmla="" tm="0">
                                          <p:val>
                                            <p:strVal val="#ppt_x"/>
                                          </p:val>
                                        </p:tav>
                                        <p:tav fmla="" tm="100000">
                                          <p:val>
                                            <p:strVal val="#ppt_x-1"/>
                                          </p:val>
                                        </p:tav>
                                      </p:tavLst>
                                    </p:anim>
                                    <p:set>
                                      <p:cBhvr>
                                        <p:cTn dur="1" fill="hold">
                                          <p:stCondLst>
                                            <p:cond delay="500"/>
                                          </p:stCondLst>
                                        </p:cTn>
                                        <p:tgtEl>
                                          <p:spTgt spid="19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500"/>
                                        <p:tgtEl>
                                          <p:spTgt spid="1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86"/>
                                        </p:tgtEl>
                                        <p:attrNameLst>
                                          <p:attrName>ppt_x</p:attrName>
                                        </p:attrNameLst>
                                      </p:cBhvr>
                                      <p:tavLst>
                                        <p:tav fmla="" tm="0">
                                          <p:val>
                                            <p:strVal val="#ppt_x"/>
                                          </p:val>
                                        </p:tav>
                                        <p:tav fmla="" tm="100000">
                                          <p:val>
                                            <p:strVal val="#ppt_x-1"/>
                                          </p:val>
                                        </p:tav>
                                      </p:tavLst>
                                    </p:anim>
                                    <p:set>
                                      <p:cBhvr>
                                        <p:cTn dur="1" fill="hold">
                                          <p:stCondLst>
                                            <p:cond delay="500"/>
                                          </p:stCondLst>
                                        </p:cTn>
                                        <p:tgtEl>
                                          <p:spTgt spid="1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9"/>
                                        </p:tgtEl>
                                        <p:attrNameLst>
                                          <p:attrName>style.visibility</p:attrName>
                                        </p:attrNameLst>
                                      </p:cBhvr>
                                      <p:to>
                                        <p:strVal val="visible"/>
                                      </p:to>
                                    </p:set>
                                    <p:anim calcmode="lin" valueType="num">
                                      <p:cBhvr additive="base">
                                        <p:cTn dur="500"/>
                                        <p:tgtEl>
                                          <p:spTgt spid="1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89"/>
                                        </p:tgtEl>
                                        <p:attrNameLst>
                                          <p:attrName>ppt_x</p:attrName>
                                        </p:attrNameLst>
                                      </p:cBhvr>
                                      <p:tavLst>
                                        <p:tav fmla="" tm="0">
                                          <p:val>
                                            <p:strVal val="#ppt_x"/>
                                          </p:val>
                                        </p:tav>
                                        <p:tav fmla="" tm="100000">
                                          <p:val>
                                            <p:strVal val="#ppt_x-1"/>
                                          </p:val>
                                        </p:tav>
                                      </p:tavLst>
                                    </p:anim>
                                    <p:set>
                                      <p:cBhvr>
                                        <p:cTn dur="1" fill="hold">
                                          <p:stCondLst>
                                            <p:cond delay="500"/>
                                          </p:stCondLst>
                                        </p:cTn>
                                        <p:tgtEl>
                                          <p:spTgt spid="18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500"/>
                                        <p:tgtEl>
                                          <p:spTgt spid="1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87"/>
                                        </p:tgtEl>
                                        <p:attrNameLst>
                                          <p:attrName>ppt_x</p:attrName>
                                        </p:attrNameLst>
                                      </p:cBhvr>
                                      <p:tavLst>
                                        <p:tav fmla="" tm="0">
                                          <p:val>
                                            <p:strVal val="#ppt_x"/>
                                          </p:val>
                                        </p:tav>
                                        <p:tav fmla="" tm="100000">
                                          <p:val>
                                            <p:strVal val="#ppt_x-1"/>
                                          </p:val>
                                        </p:tav>
                                      </p:tavLst>
                                    </p:anim>
                                    <p:set>
                                      <p:cBhvr>
                                        <p:cTn dur="1" fill="hold">
                                          <p:stCondLst>
                                            <p:cond delay="500"/>
                                          </p:stCondLst>
                                        </p:cTn>
                                        <p:tgtEl>
                                          <p:spTgt spid="18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500"/>
                                        <p:tgtEl>
                                          <p:spTgt spid="1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88"/>
                                        </p:tgtEl>
                                        <p:attrNameLst>
                                          <p:attrName>ppt_x</p:attrName>
                                        </p:attrNameLst>
                                      </p:cBhvr>
                                      <p:tavLst>
                                        <p:tav fmla="" tm="0">
                                          <p:val>
                                            <p:strVal val="#ppt_x"/>
                                          </p:val>
                                        </p:tav>
                                        <p:tav fmla="" tm="100000">
                                          <p:val>
                                            <p:strVal val="#ppt_x-1"/>
                                          </p:val>
                                        </p:tav>
                                      </p:tavLst>
                                    </p:anim>
                                    <p:set>
                                      <p:cBhvr>
                                        <p:cTn dur="1" fill="hold">
                                          <p:stCondLst>
                                            <p:cond delay="500"/>
                                          </p:stCondLst>
                                        </p:cTn>
                                        <p:tgtEl>
                                          <p:spTgt spid="18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0"/>
                                        </p:tgtEl>
                                        <p:attrNameLst>
                                          <p:attrName>style.visibility</p:attrName>
                                        </p:attrNameLst>
                                      </p:cBhvr>
                                      <p:to>
                                        <p:strVal val="visible"/>
                                      </p:to>
                                    </p:set>
                                    <p:anim calcmode="lin" valueType="num">
                                      <p:cBhvr additive="base">
                                        <p:cTn dur="500"/>
                                        <p:tgtEl>
                                          <p:spTgt spid="19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90"/>
                                        </p:tgtEl>
                                        <p:attrNameLst>
                                          <p:attrName>ppt_x</p:attrName>
                                        </p:attrNameLst>
                                      </p:cBhvr>
                                      <p:tavLst>
                                        <p:tav fmla="" tm="0">
                                          <p:val>
                                            <p:strVal val="#ppt_x"/>
                                          </p:val>
                                        </p:tav>
                                        <p:tav fmla="" tm="100000">
                                          <p:val>
                                            <p:strVal val="#ppt_x-1"/>
                                          </p:val>
                                        </p:tav>
                                      </p:tavLst>
                                    </p:anim>
                                    <p:set>
                                      <p:cBhvr>
                                        <p:cTn dur="1" fill="hold">
                                          <p:stCondLst>
                                            <p:cond delay="500"/>
                                          </p:stCondLst>
                                        </p:cTn>
                                        <p:tgtEl>
                                          <p:spTgt spid="190"/>
                                        </p:tgtEl>
                                        <p:attrNameLst>
                                          <p:attrName>style.visibility</p:attrName>
                                        </p:attrNameLst>
                                      </p:cBhvr>
                                      <p:to>
                                        <p:strVal val="hidden"/>
                                      </p:to>
                                    </p:set>
                                  </p:childTnLst>
                                </p:cTn>
                              </p:par>
                              <p:par>
                                <p:cTn fill="hold" nodeType="withEffect" presetClass="entr" presetID="2" presetSubtype="4">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500"/>
                                        <p:tgtEl>
                                          <p:spTgt spid="1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92"/>
                                        </p:tgtEl>
                                        <p:attrNameLst>
                                          <p:attrName>ppt_x</p:attrName>
                                        </p:attrNameLst>
                                      </p:cBhvr>
                                      <p:tavLst>
                                        <p:tav fmla="" tm="0">
                                          <p:val>
                                            <p:strVal val="#ppt_x"/>
                                          </p:val>
                                        </p:tav>
                                        <p:tav fmla="" tm="100000">
                                          <p:val>
                                            <p:strVal val="#ppt_x-1"/>
                                          </p:val>
                                        </p:tav>
                                      </p:tavLst>
                                    </p:anim>
                                    <p:set>
                                      <p:cBhvr>
                                        <p:cTn dur="1" fill="hold">
                                          <p:stCondLst>
                                            <p:cond delay="500"/>
                                          </p:stCondLst>
                                        </p:cTn>
                                        <p:tgtEl>
                                          <p:spTgt spid="1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500"/>
                                        <p:tgtEl>
                                          <p:spTgt spid="1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Shape 199"/>
          <p:cNvSpPr txBox="1"/>
          <p:nvPr>
            <p:ph type="title"/>
          </p:nvPr>
        </p:nvSpPr>
        <p:spPr>
          <a:xfrm>
            <a:off x="93662" y="114300"/>
            <a:ext cx="8229600" cy="1143000"/>
          </a:xfrm>
          <a:prstGeom prst="rect">
            <a:avLst/>
          </a:prstGeom>
          <a:noFill/>
          <a:ln>
            <a:noFill/>
          </a:ln>
        </p:spPr>
        <p:txBody>
          <a:bodyPr anchorCtr="0" anchor="ctr" bIns="45700" lIns="91425" rIns="91425" wrap="square" tIns="45700">
            <a:noAutofit/>
          </a:bodyPr>
          <a:lstStyle/>
          <a:p>
            <a:pPr indent="-279400" lvl="0" marL="0" marR="0" rtl="0" algn="l">
              <a:lnSpc>
                <a:spcPct val="100000"/>
              </a:lnSpc>
              <a:spcBef>
                <a:spcPts val="0"/>
              </a:spcBef>
              <a:spcAft>
                <a:spcPts val="0"/>
              </a:spcAft>
              <a:buClr>
                <a:srgbClr val="558ED5"/>
              </a:buClr>
              <a:buSzPct val="100000"/>
              <a:buFont typeface="Book Antiqua"/>
              <a:buNone/>
            </a:pPr>
            <a:r>
              <a:rPr b="1" i="0" lang="en-US" sz="4400" u="none" cap="none" strike="noStrike">
                <a:solidFill>
                  <a:srgbClr val="558ED5"/>
                </a:solidFill>
                <a:latin typeface="Book Antiqua"/>
                <a:ea typeface="Book Antiqua"/>
                <a:cs typeface="Book Antiqua"/>
                <a:sym typeface="Book Antiqua"/>
              </a:rPr>
              <a:t>God is Our Refuge and Strength…</a:t>
            </a:r>
          </a:p>
        </p:txBody>
      </p:sp>
      <p:sp>
        <p:nvSpPr>
          <p:cNvPr id="200" name="Shape 200"/>
          <p:cNvSpPr txBox="1"/>
          <p:nvPr>
            <p:ph idx="1" type="body"/>
          </p:nvPr>
        </p:nvSpPr>
        <p:spPr>
          <a:xfrm>
            <a:off x="457200" y="1600200"/>
            <a:ext cx="8229600" cy="4526100"/>
          </a:xfrm>
          <a:prstGeom prst="rect">
            <a:avLst/>
          </a:prstGeom>
          <a:noFill/>
          <a:ln>
            <a:noFill/>
          </a:ln>
        </p:spPr>
        <p:txBody>
          <a:bodyPr anchorCtr="0" anchor="t" bIns="45700" lIns="91425" rIns="91425" wrap="square" tIns="45700">
            <a:noAutofit/>
          </a:bodyPr>
          <a:lstStyle/>
          <a:p>
            <a:pPr indent="-285750" lvl="1" marL="742950" marR="0" rtl="0" algn="l">
              <a:lnSpc>
                <a:spcPct val="100000"/>
              </a:lnSpc>
              <a:spcBef>
                <a:spcPts val="0"/>
              </a:spcBef>
              <a:spcAft>
                <a:spcPts val="0"/>
              </a:spcAft>
              <a:buClr>
                <a:schemeClr val="lt1"/>
              </a:buClr>
              <a:buSzPct val="100000"/>
              <a:buFont typeface="Arial"/>
              <a:buChar char="–"/>
            </a:pPr>
            <a:r>
              <a:rPr b="0" i="0" lang="en-US" sz="3300" u="none" cap="none" strike="noStrike">
                <a:solidFill>
                  <a:schemeClr val="lt1"/>
                </a:solidFill>
                <a:latin typeface="Century Gothic"/>
                <a:ea typeface="Century Gothic"/>
                <a:cs typeface="Century Gothic"/>
                <a:sym typeface="Century Gothic"/>
              </a:rPr>
              <a:t>During Catastrophic Upheavals in Creation (vs 1-3)</a:t>
            </a:r>
          </a:p>
          <a:p>
            <a:pPr indent="-495300" lvl="1" marL="742950" marR="0" rtl="0" algn="l">
              <a:lnSpc>
                <a:spcPct val="100000"/>
              </a:lnSpc>
              <a:spcBef>
                <a:spcPts val="660"/>
              </a:spcBef>
              <a:spcAft>
                <a:spcPts val="0"/>
              </a:spcAft>
              <a:buClr>
                <a:schemeClr val="lt1"/>
              </a:buClr>
              <a:buSzPct val="100000"/>
              <a:buFont typeface="Arial"/>
              <a:buNone/>
            </a:pPr>
            <a:r>
              <a:t/>
            </a:r>
            <a:endParaRPr b="0" i="0" sz="3300" u="none" cap="none" strike="noStrike">
              <a:solidFill>
                <a:schemeClr val="lt1"/>
              </a:solidFill>
              <a:latin typeface="Century Gothic"/>
              <a:ea typeface="Century Gothic"/>
              <a:cs typeface="Century Gothic"/>
              <a:sym typeface="Century Gothic"/>
            </a:endParaRPr>
          </a:p>
          <a:p>
            <a:pPr indent="-285750" lvl="1" marL="742950" marR="0" rtl="0" algn="l">
              <a:lnSpc>
                <a:spcPct val="100000"/>
              </a:lnSpc>
              <a:spcBef>
                <a:spcPts val="660"/>
              </a:spcBef>
              <a:spcAft>
                <a:spcPts val="0"/>
              </a:spcAft>
              <a:buClr>
                <a:schemeClr val="lt1"/>
              </a:buClr>
              <a:buSzPct val="100000"/>
              <a:buFont typeface="Arial"/>
              <a:buChar char="–"/>
            </a:pPr>
            <a:r>
              <a:rPr b="0" i="0" lang="en-US" sz="3300" u="none" cap="none" strike="noStrike">
                <a:solidFill>
                  <a:schemeClr val="lt1"/>
                </a:solidFill>
                <a:latin typeface="Century Gothic"/>
                <a:ea typeface="Century Gothic"/>
                <a:cs typeface="Century Gothic"/>
                <a:sym typeface="Century Gothic"/>
              </a:rPr>
              <a:t>During Staggering and Overwhelming Opposition (vs 4-7)</a:t>
            </a:r>
          </a:p>
          <a:p>
            <a:pPr indent="-495300" lvl="1" marL="742950" marR="0" rtl="0" algn="l">
              <a:lnSpc>
                <a:spcPct val="100000"/>
              </a:lnSpc>
              <a:spcBef>
                <a:spcPts val="660"/>
              </a:spcBef>
              <a:spcAft>
                <a:spcPts val="0"/>
              </a:spcAft>
              <a:buClr>
                <a:schemeClr val="lt1"/>
              </a:buClr>
              <a:buSzPct val="100000"/>
              <a:buFont typeface="Arial"/>
              <a:buNone/>
            </a:pPr>
            <a:r>
              <a:t/>
            </a:r>
            <a:endParaRPr b="0" i="0" sz="3300" u="none" cap="none" strike="noStrike">
              <a:solidFill>
                <a:schemeClr val="lt1"/>
              </a:solidFill>
              <a:latin typeface="Century Gothic"/>
              <a:ea typeface="Century Gothic"/>
              <a:cs typeface="Century Gothic"/>
              <a:sym typeface="Century Gothic"/>
            </a:endParaRPr>
          </a:p>
          <a:p>
            <a:pPr indent="-285750" lvl="1" marL="742950" marR="0" rtl="0" algn="l">
              <a:lnSpc>
                <a:spcPct val="100000"/>
              </a:lnSpc>
              <a:spcBef>
                <a:spcPts val="660"/>
              </a:spcBef>
              <a:spcAft>
                <a:spcPts val="0"/>
              </a:spcAft>
              <a:buClr>
                <a:schemeClr val="lt1"/>
              </a:buClr>
              <a:buSzPct val="100000"/>
              <a:buFont typeface="Arial"/>
              <a:buChar char="–"/>
            </a:pPr>
            <a:r>
              <a:rPr b="0" i="0" lang="en-US" sz="3300" u="none" cap="none" strike="noStrike">
                <a:solidFill>
                  <a:schemeClr val="lt1"/>
                </a:solidFill>
                <a:latin typeface="Century Gothic"/>
                <a:ea typeface="Century Gothic"/>
                <a:cs typeface="Century Gothic"/>
                <a:sym typeface="Century Gothic"/>
              </a:rPr>
              <a:t>…Come! Behold our Victorious LORD of Hosts (vs 8-11)</a:t>
            </a:r>
          </a:p>
          <a:p>
            <a:pPr indent="-342900" lvl="0" marL="342900" marR="0" rtl="0" algn="l">
              <a:spcBef>
                <a:spcPts val="660"/>
              </a:spcBef>
              <a:spcAft>
                <a:spcPts val="0"/>
              </a:spcAft>
              <a:buClr>
                <a:schemeClr val="lt1"/>
              </a:buClr>
              <a:buSzPct val="100000"/>
              <a:buFont typeface="Arial"/>
              <a:buNone/>
            </a:pPr>
            <a:r>
              <a:t/>
            </a:r>
            <a:endParaRPr b="0" i="0" sz="3300" u="none" cap="none" strike="noStrike">
              <a:solidFill>
                <a:schemeClr val="lt1"/>
              </a:solidFill>
              <a:latin typeface="Century Gothic"/>
              <a:ea typeface="Century Gothic"/>
              <a:cs typeface="Century Gothic"/>
              <a:sym typeface="Century Gothic"/>
            </a:endParaRPr>
          </a:p>
        </p:txBody>
      </p:sp>
      <p:sp>
        <p:nvSpPr>
          <p:cNvPr id="201" name="Shape 201"/>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02" name="Shape 202"/>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0" st="0"/>
                                            </p:txEl>
                                          </p:spTgt>
                                        </p:tgtEl>
                                        <p:attrNameLst>
                                          <p:attrName>style.visibility</p:attrName>
                                        </p:attrNameLst>
                                      </p:cBhvr>
                                      <p:to>
                                        <p:strVal val="visible"/>
                                      </p:to>
                                    </p:set>
                                    <p:animEffect filter="fade" transition="in">
                                      <p:cBhvr>
                                        <p:cTn dur="500"/>
                                        <p:tgtEl>
                                          <p:spTgt spid="2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1" st="1"/>
                                            </p:txEl>
                                          </p:spTgt>
                                        </p:tgtEl>
                                        <p:attrNameLst>
                                          <p:attrName>style.visibility</p:attrName>
                                        </p:attrNameLst>
                                      </p:cBhvr>
                                      <p:to>
                                        <p:strVal val="visible"/>
                                      </p:to>
                                    </p:set>
                                    <p:animEffect filter="fade" transition="in">
                                      <p:cBhvr>
                                        <p:cTn dur="500"/>
                                        <p:tgtEl>
                                          <p:spTgt spid="2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2" st="2"/>
                                            </p:txEl>
                                          </p:spTgt>
                                        </p:tgtEl>
                                        <p:attrNameLst>
                                          <p:attrName>style.visibility</p:attrName>
                                        </p:attrNameLst>
                                      </p:cBhvr>
                                      <p:to>
                                        <p:strVal val="visible"/>
                                      </p:to>
                                    </p:set>
                                    <p:animEffect filter="fade" transition="in">
                                      <p:cBhvr>
                                        <p:cTn dur="500"/>
                                        <p:tgtEl>
                                          <p:spTgt spid="2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3" st="3"/>
                                            </p:txEl>
                                          </p:spTgt>
                                        </p:tgtEl>
                                        <p:attrNameLst>
                                          <p:attrName>style.visibility</p:attrName>
                                        </p:attrNameLst>
                                      </p:cBhvr>
                                      <p:to>
                                        <p:strVal val="visible"/>
                                      </p:to>
                                    </p:set>
                                    <p:animEffect filter="fade" transition="in">
                                      <p:cBhvr>
                                        <p:cTn dur="500"/>
                                        <p:tgtEl>
                                          <p:spTgt spid="2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4" st="4"/>
                                            </p:txEl>
                                          </p:spTgt>
                                        </p:tgtEl>
                                        <p:attrNameLst>
                                          <p:attrName>style.visibility</p:attrName>
                                        </p:attrNameLst>
                                      </p:cBhvr>
                                      <p:to>
                                        <p:strVal val="visible"/>
                                      </p:to>
                                    </p:set>
                                    <p:animEffect filter="fade" transition="in">
                                      <p:cBhvr>
                                        <p:cTn dur="500"/>
                                        <p:tgtEl>
                                          <p:spTgt spid="20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5" st="5"/>
                                            </p:txEl>
                                          </p:spTgt>
                                        </p:tgtEl>
                                        <p:attrNameLst>
                                          <p:attrName>style.visibility</p:attrName>
                                        </p:attrNameLst>
                                      </p:cBhvr>
                                      <p:to>
                                        <p:strVal val="visible"/>
                                      </p:to>
                                    </p:set>
                                    <p:animEffect filter="fade" transition="in">
                                      <p:cBhvr>
                                        <p:cTn dur="500"/>
                                        <p:tgtEl>
                                          <p:spTgt spid="20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Shape 207"/>
          <p:cNvSpPr txBox="1"/>
          <p:nvPr>
            <p:ph type="title"/>
          </p:nvPr>
        </p:nvSpPr>
        <p:spPr>
          <a:xfrm>
            <a:off x="93662" y="114300"/>
            <a:ext cx="8229600" cy="1143000"/>
          </a:xfrm>
          <a:prstGeom prst="rect">
            <a:avLst/>
          </a:prstGeom>
          <a:noFill/>
          <a:ln>
            <a:noFill/>
          </a:ln>
        </p:spPr>
        <p:txBody>
          <a:bodyPr anchorCtr="0" anchor="ctr" bIns="45700" lIns="91425" rIns="91425" wrap="square" tIns="45700">
            <a:noAutofit/>
          </a:bodyPr>
          <a:lstStyle/>
          <a:p>
            <a:pPr indent="-279400" lvl="0" marL="0" marR="0" rtl="0" algn="l">
              <a:lnSpc>
                <a:spcPct val="100000"/>
              </a:lnSpc>
              <a:spcBef>
                <a:spcPts val="0"/>
              </a:spcBef>
              <a:spcAft>
                <a:spcPts val="0"/>
              </a:spcAft>
              <a:buClr>
                <a:srgbClr val="558ED5"/>
              </a:buClr>
              <a:buSzPct val="100000"/>
              <a:buFont typeface="Book Antiqua"/>
              <a:buNone/>
            </a:pPr>
            <a:r>
              <a:rPr b="1" i="0" lang="en-US" sz="4400" u="none" cap="none" strike="noStrike">
                <a:solidFill>
                  <a:srgbClr val="558ED5"/>
                </a:solidFill>
                <a:latin typeface="Book Antiqua"/>
                <a:ea typeface="Book Antiqua"/>
                <a:cs typeface="Book Antiqua"/>
                <a:sym typeface="Book Antiqua"/>
              </a:rPr>
              <a:t>God is Our Refuge…</a:t>
            </a:r>
          </a:p>
        </p:txBody>
      </p:sp>
      <p:sp>
        <p:nvSpPr>
          <p:cNvPr id="208" name="Shape 208"/>
          <p:cNvSpPr txBox="1"/>
          <p:nvPr>
            <p:ph idx="1" type="body"/>
          </p:nvPr>
        </p:nvSpPr>
        <p:spPr>
          <a:xfrm>
            <a:off x="173037" y="1171575"/>
            <a:ext cx="8686800" cy="4954587"/>
          </a:xfrm>
          <a:prstGeom prst="rect">
            <a:avLst/>
          </a:prstGeom>
          <a:noFill/>
          <a:ln>
            <a:noFill/>
          </a:ln>
        </p:spPr>
        <p:txBody>
          <a:bodyPr anchorCtr="0" anchor="t" bIns="45700" lIns="91425" rIns="91425" wrap="square" tIns="45700">
            <a:noAutofit/>
          </a:bodyPr>
          <a:lstStyle/>
          <a:p>
            <a:pPr indent="-285750" lvl="1" marL="742950" marR="0" rtl="0" algn="l">
              <a:lnSpc>
                <a:spcPct val="100000"/>
              </a:lnSpc>
              <a:spcBef>
                <a:spcPts val="0"/>
              </a:spcBef>
              <a:spcAft>
                <a:spcPts val="0"/>
              </a:spcAft>
              <a:buClr>
                <a:schemeClr val="lt1"/>
              </a:buClr>
              <a:buSzPct val="100000"/>
              <a:buFont typeface="Arial"/>
              <a:buChar char="–"/>
            </a:pPr>
            <a:r>
              <a:rPr b="0" i="0" lang="en-US" sz="3600" u="none" cap="none" strike="noStrike">
                <a:solidFill>
                  <a:schemeClr val="lt1"/>
                </a:solidFill>
                <a:latin typeface="Century Gothic"/>
                <a:ea typeface="Century Gothic"/>
                <a:cs typeface="Century Gothic"/>
                <a:sym typeface="Century Gothic"/>
              </a:rPr>
              <a:t>During Staggering and Overwhelming Opposition (vs 4-7)</a:t>
            </a:r>
          </a:p>
          <a:p>
            <a:pPr indent="-228600" lvl="2" marL="1143000" marR="0" rtl="0" algn="l">
              <a:lnSpc>
                <a:spcPct val="100000"/>
              </a:lnSpc>
              <a:spcBef>
                <a:spcPts val="640"/>
              </a:spcBef>
              <a:spcAft>
                <a:spcPts val="0"/>
              </a:spcAft>
              <a:buClr>
                <a:schemeClr val="lt1"/>
              </a:buClr>
              <a:buSzPct val="100000"/>
              <a:buFont typeface="Arial"/>
              <a:buChar char="•"/>
            </a:pPr>
            <a:r>
              <a:rPr b="0" i="0" lang="en-US" sz="3200" u="none" cap="none" strike="noStrike">
                <a:solidFill>
                  <a:schemeClr val="lt1"/>
                </a:solidFill>
                <a:latin typeface="Century Gothic"/>
                <a:ea typeface="Century Gothic"/>
                <a:cs typeface="Century Gothic"/>
                <a:sym typeface="Century Gothic"/>
              </a:rPr>
              <a:t>SUGGESTED HISTORICAL BACKGROUND</a:t>
            </a:r>
          </a:p>
          <a:p>
            <a:pPr indent="-228600" lvl="3" marL="1600200" marR="0" rtl="0" algn="l">
              <a:lnSpc>
                <a:spcPct val="100000"/>
              </a:lnSpc>
              <a:spcBef>
                <a:spcPts val="560"/>
              </a:spcBef>
              <a:spcAft>
                <a:spcPts val="0"/>
              </a:spcAft>
              <a:buClr>
                <a:schemeClr val="lt1"/>
              </a:buClr>
              <a:buSzPct val="100000"/>
              <a:buFont typeface="Arial"/>
              <a:buChar char="–"/>
            </a:pPr>
            <a:r>
              <a:rPr b="0" i="0" lang="en-US" sz="2800" u="none" cap="none" strike="noStrike">
                <a:solidFill>
                  <a:schemeClr val="lt1"/>
                </a:solidFill>
                <a:latin typeface="Century Gothic"/>
                <a:ea typeface="Century Gothic"/>
                <a:cs typeface="Century Gothic"/>
                <a:sym typeface="Century Gothic"/>
              </a:rPr>
              <a:t>The City of God (Jerusalem) under siege by the Assyrians and Sennacharib</a:t>
            </a:r>
            <a:r>
              <a:rPr b="0" i="0" lang="en-US" sz="2000" u="none" cap="none" strike="noStrike">
                <a:solidFill>
                  <a:schemeClr val="lt1"/>
                </a:solidFill>
                <a:latin typeface="Century Gothic"/>
                <a:ea typeface="Century Gothic"/>
                <a:cs typeface="Century Gothic"/>
                <a:sym typeface="Century Gothic"/>
              </a:rPr>
              <a:t> </a:t>
            </a:r>
          </a:p>
        </p:txBody>
      </p:sp>
      <p:sp>
        <p:nvSpPr>
          <p:cNvPr id="209" name="Shape 209"/>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10" name="Shape 210"/>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17" name="Shape 217"/>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18" name="Shape 218"/>
          <p:cNvSpPr txBox="1"/>
          <p:nvPr/>
        </p:nvSpPr>
        <p:spPr>
          <a:xfrm>
            <a:off x="685800" y="974725"/>
            <a:ext cx="8153400" cy="5807075"/>
          </a:xfrm>
          <a:prstGeom prst="rect">
            <a:avLst/>
          </a:prstGeom>
          <a:noFill/>
          <a:ln>
            <a:noFill/>
          </a:ln>
        </p:spPr>
        <p:txBody>
          <a:bodyPr anchorCtr="0" anchor="t" bIns="45700" lIns="91425" rIns="91425" wrap="square" tIns="45700">
            <a:noAutofit/>
          </a:bodyPr>
          <a:lstStyle/>
          <a:p>
            <a:pPr indent="-158750" lvl="0" marL="0" marR="0" rtl="0" algn="l">
              <a:lnSpc>
                <a:spcPct val="100000"/>
              </a:lnSpc>
              <a:spcBef>
                <a:spcPts val="0"/>
              </a:spcBef>
              <a:spcAft>
                <a:spcPts val="0"/>
              </a:spcAft>
              <a:buClr>
                <a:schemeClr val="lt1"/>
              </a:buClr>
              <a:buSzPct val="100000"/>
              <a:buFont typeface="Arial"/>
              <a:buNone/>
            </a:pPr>
            <a:r>
              <a:rPr b="0" i="0" lang="en-US" sz="2500" u="none">
                <a:solidFill>
                  <a:schemeClr val="lt1"/>
                </a:solidFill>
                <a:latin typeface="Arial"/>
                <a:ea typeface="Arial"/>
                <a:cs typeface="Arial"/>
                <a:sym typeface="Arial"/>
              </a:rPr>
              <a:t>A siege is a military blockade of a city or fortress with the intent of conquering by force or attrition, often accompanied by an assault. The term derives from the Latin word for "seat" or "sitting." A siege occurs when an attacker encounters a city or fortress that refuses to surrender and cannot be easily taken by a frontal assault. Sieges involve surrounding the target and blocking the reinforcement or escape of troops or provision of supplies, typically coupled with attempts to reduce the fortifications by means of siege engines, artillery bombardment, sapping (also known as mining), or the use of deception or treachery to bypass defenses. Failing a military outcome, sieges can often be decided by starvation, thirst or disease, which can afflict both the attacker or defender</a:t>
            </a:r>
          </a:p>
        </p:txBody>
      </p:sp>
      <p:sp>
        <p:nvSpPr>
          <p:cNvPr id="219" name="Shape 219"/>
          <p:cNvSpPr/>
          <p:nvPr/>
        </p:nvSpPr>
        <p:spPr>
          <a:xfrm>
            <a:off x="2362200" y="974725"/>
            <a:ext cx="2590800" cy="457200"/>
          </a:xfrm>
          <a:prstGeom prst="roundRect">
            <a:avLst>
              <a:gd fmla="val 16667" name="adj"/>
            </a:avLst>
          </a:prstGeom>
          <a:solidFill>
            <a:schemeClr val="hlink">
              <a:alpha val="30588"/>
            </a:scheme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20" name="Shape 220"/>
          <p:cNvSpPr/>
          <p:nvPr/>
        </p:nvSpPr>
        <p:spPr>
          <a:xfrm>
            <a:off x="685800" y="1355725"/>
            <a:ext cx="5715000" cy="457200"/>
          </a:xfrm>
          <a:prstGeom prst="roundRect">
            <a:avLst>
              <a:gd fmla="val 16667" name="adj"/>
            </a:avLst>
          </a:prstGeom>
          <a:solidFill>
            <a:schemeClr val="hlink">
              <a:alpha val="30588"/>
            </a:scheme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21" name="Shape 221"/>
          <p:cNvSpPr/>
          <p:nvPr/>
        </p:nvSpPr>
        <p:spPr>
          <a:xfrm>
            <a:off x="1905000" y="3260725"/>
            <a:ext cx="6172200" cy="457200"/>
          </a:xfrm>
          <a:prstGeom prst="roundRect">
            <a:avLst>
              <a:gd fmla="val 16667" name="adj"/>
            </a:avLst>
          </a:prstGeom>
          <a:solidFill>
            <a:schemeClr val="hlink">
              <a:alpha val="30588"/>
            </a:scheme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22" name="Shape 222"/>
          <p:cNvSpPr/>
          <p:nvPr/>
        </p:nvSpPr>
        <p:spPr>
          <a:xfrm>
            <a:off x="685800" y="3641725"/>
            <a:ext cx="7019925" cy="457200"/>
          </a:xfrm>
          <a:prstGeom prst="roundRect">
            <a:avLst>
              <a:gd fmla="val 16667" name="adj"/>
            </a:avLst>
          </a:prstGeom>
          <a:solidFill>
            <a:schemeClr val="hlink">
              <a:alpha val="30588"/>
            </a:scheme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23" name="Shape 223"/>
          <p:cNvSpPr/>
          <p:nvPr/>
        </p:nvSpPr>
        <p:spPr>
          <a:xfrm>
            <a:off x="685800" y="4022725"/>
            <a:ext cx="3048000" cy="457200"/>
          </a:xfrm>
          <a:prstGeom prst="roundRect">
            <a:avLst>
              <a:gd fmla="val 16667" name="adj"/>
            </a:avLst>
          </a:prstGeom>
          <a:solidFill>
            <a:schemeClr val="hlink">
              <a:alpha val="30588"/>
            </a:scheme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24" name="Shape 224"/>
          <p:cNvSpPr txBox="1"/>
          <p:nvPr/>
        </p:nvSpPr>
        <p:spPr>
          <a:xfrm>
            <a:off x="149225" y="100012"/>
            <a:ext cx="5254625" cy="457200"/>
          </a:xfrm>
          <a:prstGeom prst="rect">
            <a:avLst/>
          </a:prstGeom>
          <a:noFill/>
          <a:ln>
            <a:noFill/>
          </a:ln>
          <a:effectLst>
            <a:outerShdw blurRad="63500">
              <a:srgbClr val="808080">
                <a:alpha val="74901"/>
              </a:srgbClr>
            </a:outerShdw>
          </a:effectLst>
        </p:spPr>
        <p:txBody>
          <a:bodyPr anchorCtr="0" anchor="ctr" bIns="45700" lIns="91425" rIns="91425" wrap="square" tIns="45700">
            <a:noAutofit/>
          </a:bodyPr>
          <a:lstStyle/>
          <a:p>
            <a:pPr indent="-279400" lvl="0" marL="0" marR="0" rtl="0" algn="l">
              <a:lnSpc>
                <a:spcPct val="100000"/>
              </a:lnSpc>
              <a:spcBef>
                <a:spcPts val="0"/>
              </a:spcBef>
              <a:spcAft>
                <a:spcPts val="0"/>
              </a:spcAft>
              <a:buClr>
                <a:srgbClr val="558ED5"/>
              </a:buClr>
              <a:buSzPct val="100000"/>
              <a:buFont typeface="Book Antiqua"/>
              <a:buNone/>
            </a:pPr>
            <a:r>
              <a:rPr b="1" i="0" lang="en-US" sz="4400" u="none">
                <a:solidFill>
                  <a:srgbClr val="558ED5"/>
                </a:solidFill>
                <a:latin typeface="Book Antiqua"/>
                <a:ea typeface="Book Antiqua"/>
                <a:cs typeface="Book Antiqua"/>
                <a:sym typeface="Book Antiqua"/>
              </a:rPr>
              <a:t>Military Siege</a:t>
            </a: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txBox="1"/>
          <p:nvPr>
            <p:ph idx="1" type="body"/>
          </p:nvPr>
        </p:nvSpPr>
        <p:spPr>
          <a:xfrm>
            <a:off x="0" y="6172200"/>
            <a:ext cx="9372600" cy="914400"/>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None/>
            </a:pPr>
            <a:r>
              <a:t/>
            </a:r>
            <a:endParaRPr sz="3200">
              <a:solidFill>
                <a:schemeClr val="lt1"/>
              </a:solidFill>
              <a:latin typeface="Century Gothic"/>
              <a:ea typeface="Century Gothic"/>
              <a:cs typeface="Century Gothic"/>
              <a:sym typeface="Century Gothic"/>
            </a:endParaRPr>
          </a:p>
        </p:txBody>
      </p:sp>
      <p:pic>
        <p:nvPicPr>
          <p:cNvPr descr="siege1" id="230" name="Shape 230"/>
          <p:cNvPicPr preferRelativeResize="0"/>
          <p:nvPr/>
        </p:nvPicPr>
        <p:blipFill rotWithShape="1">
          <a:blip r:embed="rId3">
            <a:alphaModFix/>
          </a:blip>
          <a:srcRect b="0" l="0" r="0" t="0"/>
          <a:stretch/>
        </p:blipFill>
        <p:spPr>
          <a:xfrm>
            <a:off x="1949450" y="87312"/>
            <a:ext cx="5094952" cy="6626748"/>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type="title"/>
          </p:nvPr>
        </p:nvSpPr>
        <p:spPr>
          <a:xfrm>
            <a:off x="457200" y="274637"/>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SzPct val="25000"/>
              <a:buNone/>
            </a:pPr>
            <a:r>
              <a:t/>
            </a:r>
            <a:endParaRPr b="0" i="0" sz="4400" u="none" cap="none" strike="noStrike">
              <a:solidFill>
                <a:schemeClr val="lt1"/>
              </a:solidFill>
              <a:latin typeface="Book Antiqua"/>
              <a:ea typeface="Book Antiqua"/>
              <a:cs typeface="Book Antiqua"/>
              <a:sym typeface="Book Antiqua"/>
            </a:endParaRPr>
          </a:p>
        </p:txBody>
      </p:sp>
      <p:sp>
        <p:nvSpPr>
          <p:cNvPr id="236" name="Shape 236"/>
          <p:cNvSpPr txBox="1"/>
          <p:nvPr>
            <p:ph idx="1" type="body"/>
          </p:nvPr>
        </p:nvSpPr>
        <p:spPr>
          <a:xfrm>
            <a:off x="457200" y="1600200"/>
            <a:ext cx="8229600" cy="4525962"/>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None/>
            </a:pPr>
            <a:r>
              <a:t/>
            </a:r>
            <a:endParaRPr sz="3200">
              <a:solidFill>
                <a:schemeClr val="lt1"/>
              </a:solidFill>
              <a:latin typeface="Century Gothic"/>
              <a:ea typeface="Century Gothic"/>
              <a:cs typeface="Century Gothic"/>
              <a:sym typeface="Century Gothic"/>
            </a:endParaRPr>
          </a:p>
        </p:txBody>
      </p:sp>
      <p:sp>
        <p:nvSpPr>
          <p:cNvPr id="237" name="Shape 237"/>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38" name="Shape 238"/>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pic>
        <p:nvPicPr>
          <p:cNvPr descr="siege4" id="239" name="Shape 239"/>
          <p:cNvPicPr preferRelativeResize="0"/>
          <p:nvPr/>
        </p:nvPicPr>
        <p:blipFill rotWithShape="1">
          <a:blip r:embed="rId3">
            <a:alphaModFix/>
          </a:blip>
          <a:srcRect b="0" l="0" r="0" t="0"/>
          <a:stretch/>
        </p:blipFill>
        <p:spPr>
          <a:xfrm>
            <a:off x="0" y="500062"/>
            <a:ext cx="9117660" cy="5498487"/>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457200" y="274637"/>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SzPct val="25000"/>
              <a:buNone/>
            </a:pPr>
            <a:r>
              <a:t/>
            </a:r>
            <a:endParaRPr b="0" i="0" sz="4400" u="none" cap="none" strike="noStrike">
              <a:solidFill>
                <a:schemeClr val="lt1"/>
              </a:solidFill>
              <a:latin typeface="Book Antiqua"/>
              <a:ea typeface="Book Antiqua"/>
              <a:cs typeface="Book Antiqua"/>
              <a:sym typeface="Book Antiqua"/>
            </a:endParaRPr>
          </a:p>
        </p:txBody>
      </p:sp>
      <p:pic>
        <p:nvPicPr>
          <p:cNvPr id="245" name="Shape 245"/>
          <p:cNvPicPr preferRelativeResize="0"/>
          <p:nvPr>
            <p:ph idx="1" type="body"/>
          </p:nvPr>
        </p:nvPicPr>
        <p:blipFill rotWithShape="1">
          <a:blip r:embed="rId3">
            <a:alphaModFix/>
          </a:blip>
          <a:srcRect b="9797" l="0" r="0" t="9796"/>
          <a:stretch/>
        </p:blipFill>
        <p:spPr>
          <a:xfrm>
            <a:off x="-3175" y="1073150"/>
            <a:ext cx="9188450" cy="5053012"/>
          </a:xfrm>
          <a:prstGeom prst="rect">
            <a:avLst/>
          </a:prstGeom>
          <a:noFill/>
          <a:ln>
            <a:noFill/>
          </a:ln>
        </p:spPr>
      </p:pic>
      <p:sp>
        <p:nvSpPr>
          <p:cNvPr id="246" name="Shape 246"/>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47" name="Shape 247"/>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Shape 252"/>
          <p:cNvSpPr txBox="1"/>
          <p:nvPr>
            <p:ph type="title"/>
          </p:nvPr>
        </p:nvSpPr>
        <p:spPr>
          <a:xfrm>
            <a:off x="457200" y="274637"/>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SzPct val="25000"/>
              <a:buNone/>
            </a:pPr>
            <a:r>
              <a:t/>
            </a:r>
            <a:endParaRPr b="0" i="0" sz="4400" u="none" cap="none" strike="noStrike">
              <a:solidFill>
                <a:schemeClr val="lt1"/>
              </a:solidFill>
              <a:latin typeface="Book Antiqua"/>
              <a:ea typeface="Book Antiqua"/>
              <a:cs typeface="Book Antiqua"/>
              <a:sym typeface="Book Antiqua"/>
            </a:endParaRPr>
          </a:p>
        </p:txBody>
      </p:sp>
      <p:sp>
        <p:nvSpPr>
          <p:cNvPr id="253" name="Shape 253"/>
          <p:cNvSpPr txBox="1"/>
          <p:nvPr>
            <p:ph idx="1" type="body"/>
          </p:nvPr>
        </p:nvSpPr>
        <p:spPr>
          <a:xfrm>
            <a:off x="457200" y="1600200"/>
            <a:ext cx="8229600" cy="4525962"/>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lt1"/>
              </a:buClr>
              <a:buSzPct val="100000"/>
              <a:buFont typeface="Arial"/>
              <a:buNone/>
            </a:pPr>
            <a:r>
              <a:t/>
            </a:r>
            <a:endParaRPr sz="3200">
              <a:solidFill>
                <a:schemeClr val="lt1"/>
              </a:solidFill>
              <a:latin typeface="Century Gothic"/>
              <a:ea typeface="Century Gothic"/>
              <a:cs typeface="Century Gothic"/>
              <a:sym typeface="Century Gothic"/>
            </a:endParaRPr>
          </a:p>
        </p:txBody>
      </p:sp>
      <p:sp>
        <p:nvSpPr>
          <p:cNvPr id="254" name="Shape 254"/>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55" name="Shape 255"/>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pic>
        <p:nvPicPr>
          <p:cNvPr descr="siege2" id="256" name="Shape 256"/>
          <p:cNvPicPr preferRelativeResize="0"/>
          <p:nvPr/>
        </p:nvPicPr>
        <p:blipFill rotWithShape="1">
          <a:blip r:embed="rId3">
            <a:alphaModFix/>
          </a:blip>
          <a:srcRect b="0" l="0" r="0" t="0"/>
          <a:stretch/>
        </p:blipFill>
        <p:spPr>
          <a:xfrm>
            <a:off x="0" y="76200"/>
            <a:ext cx="9067800" cy="6027617"/>
          </a:xfrm>
          <a:prstGeom prst="rect">
            <a:avLst/>
          </a:prstGeom>
          <a:noFill/>
          <a:ln>
            <a:noFill/>
          </a:ln>
        </p:spPr>
      </p:pic>
      <p:pic>
        <p:nvPicPr>
          <p:cNvPr descr="siege3" id="257" name="Shape 257"/>
          <p:cNvPicPr preferRelativeResize="0"/>
          <p:nvPr/>
        </p:nvPicPr>
        <p:blipFill rotWithShape="1">
          <a:blip r:embed="rId4">
            <a:alphaModFix/>
          </a:blip>
          <a:srcRect b="0" l="0" r="0" t="0"/>
          <a:stretch/>
        </p:blipFill>
        <p:spPr>
          <a:xfrm>
            <a:off x="71437" y="76200"/>
            <a:ext cx="4343307" cy="6547739"/>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type="title"/>
          </p:nvPr>
        </p:nvSpPr>
        <p:spPr>
          <a:xfrm>
            <a:off x="5791200" y="304800"/>
            <a:ext cx="3352800" cy="457200"/>
          </a:xfrm>
          <a:prstGeom prst="rect">
            <a:avLst/>
          </a:prstGeom>
          <a:noFill/>
          <a:ln>
            <a:noFill/>
          </a:ln>
        </p:spPr>
        <p:txBody>
          <a:bodyPr anchorCtr="0" anchor="ctr" bIns="45700" lIns="91425" rIns="91425" wrap="square" tIns="45700">
            <a:noAutofit/>
          </a:bodyPr>
          <a:lstStyle/>
          <a:p>
            <a:pPr indent="-254000" lvl="0" marL="0" marR="0" rtl="0" algn="ctr">
              <a:lnSpc>
                <a:spcPct val="100000"/>
              </a:lnSpc>
              <a:spcBef>
                <a:spcPts val="0"/>
              </a:spcBef>
              <a:spcAft>
                <a:spcPts val="0"/>
              </a:spcAft>
              <a:buClr>
                <a:schemeClr val="lt1"/>
              </a:buClr>
              <a:buSzPct val="100000"/>
              <a:buFont typeface="Arial Black"/>
              <a:buNone/>
            </a:pPr>
            <a:r>
              <a:rPr b="0" i="0" lang="en-US" sz="4000" u="none" cap="none" strike="noStrike">
                <a:solidFill>
                  <a:schemeClr val="lt1"/>
                </a:solidFill>
                <a:latin typeface="Arial Black"/>
                <a:ea typeface="Arial Black"/>
                <a:cs typeface="Arial Black"/>
                <a:sym typeface="Arial Black"/>
              </a:rPr>
              <a:t>Psalm 46</a:t>
            </a:r>
          </a:p>
        </p:txBody>
      </p:sp>
      <p:pic>
        <p:nvPicPr>
          <p:cNvPr descr="Prism of Sennach" id="264" name="Shape 264"/>
          <p:cNvPicPr preferRelativeResize="0"/>
          <p:nvPr>
            <p:ph idx="1" type="body"/>
          </p:nvPr>
        </p:nvPicPr>
        <p:blipFill rotWithShape="1">
          <a:blip r:embed="rId3">
            <a:alphaModFix/>
          </a:blip>
          <a:srcRect b="0" l="0" r="0" t="0"/>
          <a:stretch/>
        </p:blipFill>
        <p:spPr>
          <a:xfrm>
            <a:off x="228600" y="152400"/>
            <a:ext cx="2755900" cy="6553200"/>
          </a:xfrm>
          <a:prstGeom prst="rect">
            <a:avLst/>
          </a:prstGeom>
          <a:noFill/>
          <a:ln>
            <a:noFill/>
          </a:ln>
        </p:spPr>
      </p:pic>
      <p:sp>
        <p:nvSpPr>
          <p:cNvPr id="265" name="Shape 265"/>
          <p:cNvSpPr txBox="1"/>
          <p:nvPr>
            <p:ph idx="1" type="body"/>
          </p:nvPr>
        </p:nvSpPr>
        <p:spPr>
          <a:xfrm>
            <a:off x="2895600" y="838200"/>
            <a:ext cx="6096000" cy="6324600"/>
          </a:xfrm>
          <a:prstGeom prst="rect">
            <a:avLst/>
          </a:prstGeom>
          <a:noFill/>
          <a:ln>
            <a:noFill/>
          </a:ln>
        </p:spPr>
        <p:txBody>
          <a:bodyPr anchorCtr="0" anchor="t" bIns="45700" lIns="91425" rIns="91425" wrap="square" tIns="45700">
            <a:noAutofit/>
          </a:bodyPr>
          <a:lstStyle/>
          <a:p>
            <a:pPr indent="-596900" lvl="0" marL="419100" marR="0" rtl="0" algn="l">
              <a:lnSpc>
                <a:spcPct val="100000"/>
              </a:lnSpc>
              <a:spcBef>
                <a:spcPts val="0"/>
              </a:spcBef>
              <a:spcAft>
                <a:spcPts val="0"/>
              </a:spcAft>
              <a:buClr>
                <a:schemeClr val="lt1"/>
              </a:buClr>
              <a:buSzPct val="100000"/>
              <a:buFont typeface="Arial"/>
              <a:buNone/>
            </a:pPr>
            <a:r>
              <a:rPr b="1" i="0" lang="en-US" sz="3200" u="sng">
                <a:solidFill>
                  <a:schemeClr val="lt1"/>
                </a:solidFill>
                <a:latin typeface="Arial Black"/>
                <a:ea typeface="Arial Black"/>
                <a:cs typeface="Arial Black"/>
                <a:sym typeface="Arial Black"/>
              </a:rPr>
              <a:t>Prism of Sennacherib</a:t>
            </a:r>
          </a:p>
          <a:p>
            <a:pPr indent="-558800" lvl="0" marL="419100" marR="0" rtl="0" algn="l">
              <a:lnSpc>
                <a:spcPct val="100000"/>
              </a:lnSpc>
              <a:spcBef>
                <a:spcPts val="520"/>
              </a:spcBef>
              <a:spcAft>
                <a:spcPts val="0"/>
              </a:spcAft>
              <a:buClr>
                <a:schemeClr val="lt1"/>
              </a:buClr>
              <a:buSzPct val="108333"/>
              <a:buFont typeface="Arial"/>
              <a:buNone/>
            </a:pPr>
            <a:r>
              <a:rPr b="0" i="0" lang="en-US" sz="2400" u="none">
                <a:solidFill>
                  <a:schemeClr val="lt1"/>
                </a:solidFill>
                <a:latin typeface="Arial Black"/>
                <a:ea typeface="Arial Black"/>
                <a:cs typeface="Arial Black"/>
                <a:sym typeface="Arial Black"/>
              </a:rPr>
              <a:t>	</a:t>
            </a:r>
            <a:r>
              <a:rPr b="0" i="0" lang="en-US" sz="2600" u="none">
                <a:solidFill>
                  <a:schemeClr val="lt1"/>
                </a:solidFill>
                <a:latin typeface="Arial Black"/>
                <a:ea typeface="Arial Black"/>
                <a:cs typeface="Arial Black"/>
                <a:sym typeface="Arial Black"/>
              </a:rPr>
              <a:t>"As to Hezekiah, the Jew, he did not submit to my yoke, I laid siege to 46 of his strong cities, walled forts and to the countless small villages in their vicinity, and conquered [them] by means of well stamped [earth-]ramps and battering-rams… Himself I made a prisoner in Jerusalem, his royal residence, like a bird in a cage.”</a:t>
            </a:r>
          </a:p>
          <a:p>
            <a:pPr indent="-342900" lvl="0" marL="342900" marR="0" rtl="0" algn="l">
              <a:spcBef>
                <a:spcPts val="520"/>
              </a:spcBef>
              <a:spcAft>
                <a:spcPts val="0"/>
              </a:spcAft>
              <a:buClr>
                <a:schemeClr val="lt1"/>
              </a:buClr>
              <a:buSzPct val="100000"/>
              <a:buFont typeface="Arial"/>
              <a:buNone/>
            </a:pPr>
            <a:r>
              <a:t/>
            </a:r>
            <a:endParaRPr b="0" i="0" sz="2600" u="none">
              <a:solidFill>
                <a:schemeClr val="lt1"/>
              </a:solidFill>
              <a:latin typeface="Arial Black"/>
              <a:ea typeface="Arial Black"/>
              <a:cs typeface="Arial Black"/>
              <a:sym typeface="Arial Black"/>
            </a:endParaRPr>
          </a:p>
        </p:txBody>
      </p:sp>
      <p:sp>
        <p:nvSpPr>
          <p:cNvPr id="266" name="Shape 266"/>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67" name="Shape 267"/>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0" st="0"/>
                                            </p:txEl>
                                          </p:spTgt>
                                        </p:tgtEl>
                                        <p:attrNameLst>
                                          <p:attrName>style.visibility</p:attrName>
                                        </p:attrNameLst>
                                      </p:cBhvr>
                                      <p:to>
                                        <p:strVal val="visible"/>
                                      </p:to>
                                    </p:set>
                                    <p:animEffect filter="fade" transition="in">
                                      <p:cBhvr>
                                        <p:cTn dur="500"/>
                                        <p:tgtEl>
                                          <p:spTgt spid="2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1" st="1"/>
                                            </p:txEl>
                                          </p:spTgt>
                                        </p:tgtEl>
                                        <p:attrNameLst>
                                          <p:attrName>style.visibility</p:attrName>
                                        </p:attrNameLst>
                                      </p:cBhvr>
                                      <p:to>
                                        <p:strVal val="visible"/>
                                      </p:to>
                                    </p:set>
                                    <p:animEffect filter="fade" transition="in">
                                      <p:cBhvr>
                                        <p:cTn dur="500"/>
                                        <p:tgtEl>
                                          <p:spTgt spid="2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2" st="2"/>
                                            </p:txEl>
                                          </p:spTgt>
                                        </p:tgtEl>
                                        <p:attrNameLst>
                                          <p:attrName>style.visibility</p:attrName>
                                        </p:attrNameLst>
                                      </p:cBhvr>
                                      <p:to>
                                        <p:strVal val="visible"/>
                                      </p:to>
                                    </p:set>
                                    <p:animEffect filter="fade" transition="in">
                                      <p:cBhvr>
                                        <p:cTn dur="500"/>
                                        <p:tgtEl>
                                          <p:spTgt spid="26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type="ctrTitle"/>
          </p:nvPr>
        </p:nvSpPr>
        <p:spPr>
          <a:xfrm>
            <a:off x="685800" y="2130425"/>
            <a:ext cx="7772400" cy="1470000"/>
          </a:xfrm>
          <a:prstGeom prst="rect">
            <a:avLst/>
          </a:prstGeom>
        </p:spPr>
        <p:txBody>
          <a:bodyPr anchorCtr="0" anchor="ctr" bIns="91425" lIns="91425" rIns="91425" wrap="square" tIns="91425">
            <a:noAutofit/>
          </a:bodyPr>
          <a:lstStyle/>
          <a:p>
            <a:pPr lvl="0">
              <a:spcBef>
                <a:spcPts val="0"/>
              </a:spcBef>
              <a:buNone/>
            </a:pPr>
            <a:r>
              <a:t/>
            </a:r>
            <a:endParaRPr/>
          </a:p>
        </p:txBody>
      </p:sp>
      <p:sp>
        <p:nvSpPr>
          <p:cNvPr id="105" name="Shape 105"/>
          <p:cNvSpPr txBox="1"/>
          <p:nvPr>
            <p:ph idx="1" type="subTitle"/>
          </p:nvPr>
        </p:nvSpPr>
        <p:spPr>
          <a:xfrm>
            <a:off x="1371600" y="3886200"/>
            <a:ext cx="6400800" cy="1752600"/>
          </a:xfrm>
          <a:prstGeom prst="rect">
            <a:avLst/>
          </a:prstGeom>
        </p:spPr>
        <p:txBody>
          <a:bodyPr anchorCtr="0" anchor="t" bIns="91425" lIns="91425" rIns="91425" wrap="square" tIns="91425">
            <a:noAutofit/>
          </a:bodyPr>
          <a:lstStyle/>
          <a:p>
            <a:pPr lvl="0">
              <a:spcBef>
                <a:spcPts val="0"/>
              </a:spcBef>
              <a:buNone/>
            </a:pPr>
            <a:r>
              <a:t/>
            </a:r>
            <a:endParaRPr/>
          </a:p>
        </p:txBody>
      </p:sp>
      <p:pic>
        <p:nvPicPr>
          <p:cNvPr id="106" name="Shape 106"/>
          <p:cNvPicPr preferRelativeResize="0"/>
          <p:nvPr/>
        </p:nvPicPr>
        <p:blipFill>
          <a:blip r:embed="rId3">
            <a:alphaModFix/>
          </a:blip>
          <a:stretch>
            <a:fillRect/>
          </a:stretch>
        </p:blipFill>
        <p:spPr>
          <a:xfrm>
            <a:off x="228600" y="0"/>
            <a:ext cx="8725168"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Shape 273"/>
          <p:cNvSpPr txBox="1"/>
          <p:nvPr>
            <p:ph type="title"/>
          </p:nvPr>
        </p:nvSpPr>
        <p:spPr>
          <a:xfrm>
            <a:off x="5791200" y="304800"/>
            <a:ext cx="3352800" cy="457200"/>
          </a:xfrm>
          <a:prstGeom prst="rect">
            <a:avLst/>
          </a:prstGeom>
          <a:noFill/>
          <a:ln>
            <a:noFill/>
          </a:ln>
        </p:spPr>
        <p:txBody>
          <a:bodyPr anchorCtr="0" anchor="ctr" bIns="45700" lIns="91425" rIns="91425" wrap="square" tIns="45700">
            <a:noAutofit/>
          </a:bodyPr>
          <a:lstStyle/>
          <a:p>
            <a:pPr indent="-254000" lvl="0" marL="0" marR="0" rtl="0" algn="ctr">
              <a:lnSpc>
                <a:spcPct val="100000"/>
              </a:lnSpc>
              <a:spcBef>
                <a:spcPts val="0"/>
              </a:spcBef>
              <a:spcAft>
                <a:spcPts val="0"/>
              </a:spcAft>
              <a:buClr>
                <a:schemeClr val="lt1"/>
              </a:buClr>
              <a:buSzPct val="100000"/>
              <a:buFont typeface="Arial Black"/>
              <a:buNone/>
            </a:pPr>
            <a:r>
              <a:rPr b="0" i="0" lang="en-US" sz="4000" u="none" cap="none" strike="noStrike">
                <a:solidFill>
                  <a:schemeClr val="lt1"/>
                </a:solidFill>
                <a:latin typeface="Arial Black"/>
                <a:ea typeface="Arial Black"/>
                <a:cs typeface="Arial Black"/>
                <a:sym typeface="Arial Black"/>
              </a:rPr>
              <a:t>Psalm 46</a:t>
            </a:r>
          </a:p>
        </p:txBody>
      </p:sp>
      <p:sp>
        <p:nvSpPr>
          <p:cNvPr id="274" name="Shape 274"/>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75" name="Shape 275"/>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pic>
        <p:nvPicPr>
          <p:cNvPr descr="assyrian empire" id="276" name="Shape 276"/>
          <p:cNvPicPr preferRelativeResize="0"/>
          <p:nvPr/>
        </p:nvPicPr>
        <p:blipFill rotWithShape="1">
          <a:blip r:embed="rId3">
            <a:alphaModFix/>
          </a:blip>
          <a:srcRect b="0" l="0" r="0" t="0"/>
          <a:stretch/>
        </p:blipFill>
        <p:spPr>
          <a:xfrm>
            <a:off x="100012" y="796925"/>
            <a:ext cx="8961437" cy="6007185"/>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Shape 282"/>
          <p:cNvSpPr txBox="1"/>
          <p:nvPr>
            <p:ph type="title"/>
          </p:nvPr>
        </p:nvSpPr>
        <p:spPr>
          <a:xfrm>
            <a:off x="5791200" y="304800"/>
            <a:ext cx="3352800" cy="457200"/>
          </a:xfrm>
          <a:prstGeom prst="rect">
            <a:avLst/>
          </a:prstGeom>
          <a:noFill/>
          <a:ln>
            <a:noFill/>
          </a:ln>
        </p:spPr>
        <p:txBody>
          <a:bodyPr anchorCtr="0" anchor="ctr" bIns="45700" lIns="91425" rIns="91425" wrap="square" tIns="45700">
            <a:noAutofit/>
          </a:bodyPr>
          <a:lstStyle/>
          <a:p>
            <a:pPr indent="-254000" lvl="0" marL="0" marR="0" rtl="0" algn="ctr">
              <a:lnSpc>
                <a:spcPct val="100000"/>
              </a:lnSpc>
              <a:spcBef>
                <a:spcPts val="0"/>
              </a:spcBef>
              <a:spcAft>
                <a:spcPts val="0"/>
              </a:spcAft>
              <a:buClr>
                <a:schemeClr val="lt1"/>
              </a:buClr>
              <a:buSzPct val="100000"/>
              <a:buFont typeface="Arial Black"/>
              <a:buNone/>
            </a:pPr>
            <a:r>
              <a:rPr b="0" i="0" lang="en-US" sz="4000" u="none" cap="none" strike="noStrike">
                <a:solidFill>
                  <a:schemeClr val="lt1"/>
                </a:solidFill>
                <a:latin typeface="Arial Black"/>
                <a:ea typeface="Arial Black"/>
                <a:cs typeface="Arial Black"/>
                <a:sym typeface="Arial Black"/>
              </a:rPr>
              <a:t>Psalm 46</a:t>
            </a:r>
          </a:p>
        </p:txBody>
      </p:sp>
      <p:sp>
        <p:nvSpPr>
          <p:cNvPr id="283" name="Shape 283"/>
          <p:cNvSpPr txBox="1"/>
          <p:nvPr>
            <p:ph idx="1" type="body"/>
          </p:nvPr>
        </p:nvSpPr>
        <p:spPr>
          <a:xfrm>
            <a:off x="3505200" y="990600"/>
            <a:ext cx="5638800" cy="6096000"/>
          </a:xfrm>
          <a:prstGeom prst="rect">
            <a:avLst/>
          </a:prstGeom>
          <a:noFill/>
          <a:ln>
            <a:noFill/>
          </a:ln>
        </p:spPr>
        <p:txBody>
          <a:bodyPr anchorCtr="0" anchor="t" bIns="45700" lIns="91425" rIns="91425" wrap="square" tIns="45700">
            <a:noAutofit/>
          </a:bodyPr>
          <a:lstStyle/>
          <a:p>
            <a:pPr indent="-965200" lvl="0" marL="812800" marR="0" rtl="0" algn="l">
              <a:lnSpc>
                <a:spcPct val="90000"/>
              </a:lnSpc>
              <a:spcBef>
                <a:spcPts val="0"/>
              </a:spcBef>
              <a:spcAft>
                <a:spcPts val="0"/>
              </a:spcAft>
              <a:buClr>
                <a:schemeClr val="lt1"/>
              </a:buClr>
              <a:buSzPct val="100000"/>
              <a:buFont typeface="Arial"/>
              <a:buNone/>
            </a:pPr>
            <a:r>
              <a:rPr b="0" i="0" lang="en-US" sz="2400" u="none">
                <a:solidFill>
                  <a:schemeClr val="lt1"/>
                </a:solidFill>
                <a:latin typeface="Arial Black"/>
                <a:ea typeface="Arial Black"/>
                <a:cs typeface="Arial Black"/>
                <a:sym typeface="Arial Black"/>
              </a:rPr>
              <a:t>	…the inscription describes the meeting of the two groups of hewers who had begun digging from opposite ends of the tunnel. "The tunneling was completed... While the hewers wielded the ax, each man toward his fellow... there was heard a man's voice calling to his fellow... the hewers hacked each toward the other, ax against ax, and the water flowed from the spring to the pool, a distance of 1,200 cubits..."</a:t>
            </a:r>
          </a:p>
        </p:txBody>
      </p:sp>
      <p:sp>
        <p:nvSpPr>
          <p:cNvPr id="284" name="Shape 284"/>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85" name="Shape 285"/>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pic>
        <p:nvPicPr>
          <p:cNvPr descr="hez_map" id="286" name="Shape 286"/>
          <p:cNvPicPr preferRelativeResize="0"/>
          <p:nvPr/>
        </p:nvPicPr>
        <p:blipFill rotWithShape="1">
          <a:blip r:embed="rId3">
            <a:alphaModFix/>
          </a:blip>
          <a:srcRect b="0" l="0" r="0" t="0"/>
          <a:stretch/>
        </p:blipFill>
        <p:spPr>
          <a:xfrm>
            <a:off x="152400" y="990600"/>
            <a:ext cx="3966997" cy="5486400"/>
          </a:xfrm>
          <a:prstGeom prst="rect">
            <a:avLst/>
          </a:prstGeom>
          <a:noFill/>
          <a:ln>
            <a:noFill/>
          </a:ln>
        </p:spPr>
      </p:pic>
      <p:pic>
        <p:nvPicPr>
          <p:cNvPr descr="Cross Section City of David" id="287" name="Shape 287"/>
          <p:cNvPicPr preferRelativeResize="0"/>
          <p:nvPr/>
        </p:nvPicPr>
        <p:blipFill rotWithShape="1">
          <a:blip r:embed="rId4">
            <a:alphaModFix/>
          </a:blip>
          <a:srcRect b="0" l="0" r="0" t="0"/>
          <a:stretch/>
        </p:blipFill>
        <p:spPr>
          <a:xfrm>
            <a:off x="195262" y="979487"/>
            <a:ext cx="8278045" cy="5527675"/>
          </a:xfrm>
          <a:prstGeom prst="rect">
            <a:avLst/>
          </a:prstGeom>
          <a:noFill/>
          <a:ln>
            <a:noFill/>
          </a:ln>
        </p:spPr>
      </p:pic>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3">
                                            <p:txEl>
                                              <p:pRg end="0" st="0"/>
                                            </p:txEl>
                                          </p:spTgt>
                                        </p:tgtEl>
                                        <p:attrNameLst>
                                          <p:attrName>style.visibility</p:attrName>
                                        </p:attrNameLst>
                                      </p:cBhvr>
                                      <p:to>
                                        <p:strVal val="visible"/>
                                      </p:to>
                                    </p:set>
                                    <p:animEffect filter="fade" transition="in">
                                      <p:cBhvr>
                                        <p:cTn dur="500"/>
                                        <p:tgtEl>
                                          <p:spTgt spid="2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86"/>
                                        </p:tgtEl>
                                      </p:cBhvr>
                                    </p:animEffect>
                                    <p:set>
                                      <p:cBhvr>
                                        <p:cTn dur="1" fill="hold">
                                          <p:stCondLst>
                                            <p:cond delay="500"/>
                                          </p:stCondLst>
                                        </p:cTn>
                                        <p:tgtEl>
                                          <p:spTgt spid="28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83">
                                            <p:txEl>
                                              <p:pRg end="0" st="0"/>
                                            </p:txEl>
                                          </p:spTgt>
                                        </p:tgtEl>
                                      </p:cBhvr>
                                    </p:animEffect>
                                    <p:set>
                                      <p:cBhvr>
                                        <p:cTn dur="1" fill="hold">
                                          <p:stCondLst>
                                            <p:cond delay="500"/>
                                          </p:stCondLst>
                                        </p:cTn>
                                        <p:tgtEl>
                                          <p:spTgt spid="283">
                                            <p:txEl>
                                              <p:pRg end="0" st="0"/>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Shape 293"/>
          <p:cNvSpPr txBox="1"/>
          <p:nvPr>
            <p:ph type="title"/>
          </p:nvPr>
        </p:nvSpPr>
        <p:spPr>
          <a:xfrm>
            <a:off x="5791200" y="304800"/>
            <a:ext cx="3352800" cy="457200"/>
          </a:xfrm>
          <a:prstGeom prst="rect">
            <a:avLst/>
          </a:prstGeom>
          <a:noFill/>
          <a:ln>
            <a:noFill/>
          </a:ln>
        </p:spPr>
        <p:txBody>
          <a:bodyPr anchorCtr="0" anchor="ctr" bIns="45700" lIns="91425" rIns="91425" wrap="square" tIns="45700">
            <a:noAutofit/>
          </a:bodyPr>
          <a:lstStyle/>
          <a:p>
            <a:pPr indent="-254000" lvl="0" marL="0" marR="0" rtl="0" algn="ctr">
              <a:lnSpc>
                <a:spcPct val="100000"/>
              </a:lnSpc>
              <a:spcBef>
                <a:spcPts val="0"/>
              </a:spcBef>
              <a:spcAft>
                <a:spcPts val="0"/>
              </a:spcAft>
              <a:buClr>
                <a:schemeClr val="lt1"/>
              </a:buClr>
              <a:buSzPct val="100000"/>
              <a:buFont typeface="Arial Black"/>
              <a:buNone/>
            </a:pPr>
            <a:r>
              <a:rPr b="0" i="0" lang="en-US" sz="4000" u="none" cap="none" strike="noStrike">
                <a:solidFill>
                  <a:schemeClr val="lt1"/>
                </a:solidFill>
                <a:latin typeface="Arial Black"/>
                <a:ea typeface="Arial Black"/>
                <a:cs typeface="Arial Black"/>
                <a:sym typeface="Arial Black"/>
              </a:rPr>
              <a:t>Psalm 46</a:t>
            </a:r>
          </a:p>
        </p:txBody>
      </p:sp>
      <p:sp>
        <p:nvSpPr>
          <p:cNvPr id="294" name="Shape 294"/>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295" name="Shape 295"/>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pic>
        <p:nvPicPr>
          <p:cNvPr descr="Hezekiahs_Tunnel_tb_n031200_wr" id="296" name="Shape 296"/>
          <p:cNvPicPr preferRelativeResize="0"/>
          <p:nvPr/>
        </p:nvPicPr>
        <p:blipFill rotWithShape="1">
          <a:blip r:embed="rId3">
            <a:alphaModFix/>
          </a:blip>
          <a:srcRect b="0" l="0" r="0" t="0"/>
          <a:stretch/>
        </p:blipFill>
        <p:spPr>
          <a:xfrm>
            <a:off x="152400" y="838200"/>
            <a:ext cx="7086600" cy="5313362"/>
          </a:xfrm>
          <a:prstGeom prst="rect">
            <a:avLst/>
          </a:prstGeom>
          <a:noFill/>
          <a:ln>
            <a:noFill/>
          </a:ln>
        </p:spPr>
      </p:pic>
      <p:pic>
        <p:nvPicPr>
          <p:cNvPr descr="HEZEKIAHS_TUNNEL_WITH_STUDENTS_TB_N090299" id="297" name="Shape 297"/>
          <p:cNvPicPr preferRelativeResize="0"/>
          <p:nvPr/>
        </p:nvPicPr>
        <p:blipFill rotWithShape="1">
          <a:blip r:embed="rId4">
            <a:alphaModFix/>
          </a:blip>
          <a:srcRect b="0" l="0" r="0" t="0"/>
          <a:stretch/>
        </p:blipFill>
        <p:spPr>
          <a:xfrm>
            <a:off x="1828800" y="1466850"/>
            <a:ext cx="6986587" cy="5238750"/>
          </a:xfrm>
          <a:prstGeom prst="rect">
            <a:avLst/>
          </a:prstGeom>
          <a:noFill/>
          <a:ln>
            <a:noFill/>
          </a:ln>
        </p:spPr>
      </p:pic>
      <p:pic>
        <p:nvPicPr>
          <p:cNvPr descr="Siloam" id="298" name="Shape 298"/>
          <p:cNvPicPr preferRelativeResize="0"/>
          <p:nvPr/>
        </p:nvPicPr>
        <p:blipFill rotWithShape="1">
          <a:blip r:embed="rId5">
            <a:alphaModFix/>
          </a:blip>
          <a:srcRect b="0" l="0" r="0" t="0"/>
          <a:stretch/>
        </p:blipFill>
        <p:spPr>
          <a:xfrm>
            <a:off x="914400" y="1309687"/>
            <a:ext cx="7076561" cy="4788861"/>
          </a:xfrm>
          <a:prstGeom prst="rect">
            <a:avLst/>
          </a:prstGeom>
          <a:noFill/>
          <a:ln>
            <a:noFill/>
          </a:ln>
        </p:spPr>
      </p:pic>
      <p:sp>
        <p:nvSpPr>
          <p:cNvPr id="299" name="Shape 299"/>
          <p:cNvSpPr txBox="1"/>
          <p:nvPr/>
        </p:nvSpPr>
        <p:spPr>
          <a:xfrm>
            <a:off x="758825" y="6145212"/>
            <a:ext cx="3810000" cy="457200"/>
          </a:xfrm>
          <a:prstGeom prst="rect">
            <a:avLst/>
          </a:prstGeom>
          <a:noFill/>
          <a:ln>
            <a:noFill/>
          </a:ln>
        </p:spPr>
        <p:txBody>
          <a:bodyPr anchorCtr="0" anchor="t" bIns="45700" lIns="91425" rIns="91425" wrap="square" tIns="45700">
            <a:noAutofit/>
          </a:bodyPr>
          <a:lstStyle/>
          <a:p>
            <a:pPr indent="-152400" lvl="0" marL="0" marR="0" rtl="0" algn="l">
              <a:lnSpc>
                <a:spcPct val="100000"/>
              </a:lnSpc>
              <a:spcBef>
                <a:spcPts val="0"/>
              </a:spcBef>
              <a:spcAft>
                <a:spcPts val="0"/>
              </a:spcAft>
              <a:buClr>
                <a:schemeClr val="lt1"/>
              </a:buClr>
              <a:buSzPct val="100000"/>
              <a:buFont typeface="Arial"/>
              <a:buNone/>
            </a:pPr>
            <a:r>
              <a:rPr b="0" i="0" lang="en-US" sz="2400" u="none">
                <a:solidFill>
                  <a:schemeClr val="lt1"/>
                </a:solidFill>
                <a:latin typeface="Arial"/>
                <a:ea typeface="Arial"/>
                <a:cs typeface="Arial"/>
                <a:sym typeface="Arial"/>
              </a:rPr>
              <a:t>A 1750-foot (530m) tunnel </a:t>
            </a:r>
          </a:p>
        </p:txBody>
      </p:sp>
      <p:sp>
        <p:nvSpPr>
          <p:cNvPr id="300" name="Shape 300"/>
          <p:cNvSpPr txBox="1"/>
          <p:nvPr/>
        </p:nvSpPr>
        <p:spPr>
          <a:xfrm>
            <a:off x="219075" y="260350"/>
            <a:ext cx="5038725" cy="1187450"/>
          </a:xfrm>
          <a:prstGeom prst="rect">
            <a:avLst/>
          </a:prstGeom>
          <a:noFill/>
          <a:ln>
            <a:noFill/>
          </a:ln>
        </p:spPr>
        <p:txBody>
          <a:bodyPr anchorCtr="0" anchor="t" bIns="45700" lIns="91425" rIns="91425" wrap="square" tIns="45700">
            <a:noAutofit/>
          </a:bodyPr>
          <a:lstStyle/>
          <a:p>
            <a:pPr indent="-152400" lvl="0" marL="0" marR="0" rtl="0" algn="l">
              <a:lnSpc>
                <a:spcPct val="100000"/>
              </a:lnSpc>
              <a:spcBef>
                <a:spcPts val="0"/>
              </a:spcBef>
              <a:spcAft>
                <a:spcPts val="0"/>
              </a:spcAft>
              <a:buClr>
                <a:schemeClr val="lt1"/>
              </a:buClr>
              <a:buSzPct val="100000"/>
              <a:buFont typeface="Arial"/>
              <a:buNone/>
            </a:pPr>
            <a:r>
              <a:rPr b="0" i="0" lang="en-US" sz="2400" u="none">
                <a:solidFill>
                  <a:schemeClr val="lt1"/>
                </a:solidFill>
                <a:latin typeface="Arial"/>
                <a:ea typeface="Arial"/>
                <a:cs typeface="Arial"/>
                <a:sym typeface="Arial"/>
              </a:rPr>
              <a:t>Had it followed a straight line, the length would have been 1070 ft (335m) or 40% shorter.</a:t>
            </a: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6"/>
                                        </p:tgtEl>
                                      </p:cBhvr>
                                    </p:animEffect>
                                    <p:set>
                                      <p:cBhvr>
                                        <p:cTn dur="1" fill="hold">
                                          <p:stCondLst>
                                            <p:cond delay="500"/>
                                          </p:stCondLst>
                                        </p:cTn>
                                        <p:tgtEl>
                                          <p:spTgt spid="2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99"/>
                                        </p:tgtEl>
                                      </p:cBhvr>
                                    </p:animEffect>
                                    <p:set>
                                      <p:cBhvr>
                                        <p:cTn dur="1" fill="hold">
                                          <p:stCondLst>
                                            <p:cond delay="500"/>
                                          </p:stCondLst>
                                        </p:cTn>
                                        <p:tgtEl>
                                          <p:spTgt spid="2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7"/>
                                        </p:tgtEl>
                                      </p:cBhvr>
                                    </p:animEffect>
                                    <p:set>
                                      <p:cBhvr>
                                        <p:cTn dur="1" fill="hold">
                                          <p:stCondLst>
                                            <p:cond delay="500"/>
                                          </p:stCondLst>
                                        </p:cTn>
                                        <p:tgtEl>
                                          <p:spTgt spid="2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0"/>
                                        </p:tgtEl>
                                      </p:cBhvr>
                                    </p:animEffect>
                                    <p:set>
                                      <p:cBhvr>
                                        <p:cTn dur="1" fill="hold">
                                          <p:stCondLst>
                                            <p:cond delay="500"/>
                                          </p:stCondLst>
                                        </p:cTn>
                                        <p:tgtEl>
                                          <p:spTgt spid="30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Shape 305"/>
          <p:cNvSpPr txBox="1"/>
          <p:nvPr>
            <p:ph type="title"/>
          </p:nvPr>
        </p:nvSpPr>
        <p:spPr>
          <a:xfrm>
            <a:off x="93662" y="114300"/>
            <a:ext cx="8229600" cy="1143000"/>
          </a:xfrm>
          <a:prstGeom prst="rect">
            <a:avLst/>
          </a:prstGeom>
          <a:noFill/>
          <a:ln>
            <a:noFill/>
          </a:ln>
        </p:spPr>
        <p:txBody>
          <a:bodyPr anchorCtr="0" anchor="ctr" bIns="45700" lIns="91425" rIns="91425" wrap="square" tIns="45700">
            <a:noAutofit/>
          </a:bodyPr>
          <a:lstStyle/>
          <a:p>
            <a:pPr indent="-279400" lvl="0" marL="0" marR="0" rtl="0" algn="l">
              <a:lnSpc>
                <a:spcPct val="100000"/>
              </a:lnSpc>
              <a:spcBef>
                <a:spcPts val="0"/>
              </a:spcBef>
              <a:spcAft>
                <a:spcPts val="0"/>
              </a:spcAft>
              <a:buClr>
                <a:srgbClr val="558ED5"/>
              </a:buClr>
              <a:buSzPct val="100000"/>
              <a:buFont typeface="Book Antiqua"/>
              <a:buNone/>
            </a:pPr>
            <a:r>
              <a:rPr b="1" i="0" lang="en-US" sz="4400" u="none" cap="none" strike="noStrike">
                <a:solidFill>
                  <a:srgbClr val="558ED5"/>
                </a:solidFill>
                <a:latin typeface="Book Antiqua"/>
                <a:ea typeface="Book Antiqua"/>
                <a:cs typeface="Book Antiqua"/>
                <a:sym typeface="Book Antiqua"/>
              </a:rPr>
              <a:t>God is Our Refuge…</a:t>
            </a:r>
          </a:p>
        </p:txBody>
      </p:sp>
      <p:sp>
        <p:nvSpPr>
          <p:cNvPr id="306" name="Shape 306"/>
          <p:cNvSpPr txBox="1"/>
          <p:nvPr>
            <p:ph idx="1" type="body"/>
          </p:nvPr>
        </p:nvSpPr>
        <p:spPr>
          <a:xfrm>
            <a:off x="173037" y="1171575"/>
            <a:ext cx="8686800" cy="4954500"/>
          </a:xfrm>
          <a:prstGeom prst="rect">
            <a:avLst/>
          </a:prstGeom>
          <a:noFill/>
          <a:ln>
            <a:noFill/>
          </a:ln>
        </p:spPr>
        <p:txBody>
          <a:bodyPr anchorCtr="0" anchor="t" bIns="45700" lIns="91425" rIns="91425" wrap="square" tIns="45700">
            <a:noAutofit/>
          </a:bodyPr>
          <a:lstStyle/>
          <a:p>
            <a:pPr indent="-285750" lvl="1" marL="742950" marR="0" rtl="0" algn="l">
              <a:lnSpc>
                <a:spcPct val="100000"/>
              </a:lnSpc>
              <a:spcBef>
                <a:spcPts val="0"/>
              </a:spcBef>
              <a:spcAft>
                <a:spcPts val="0"/>
              </a:spcAft>
              <a:buClr>
                <a:schemeClr val="lt1"/>
              </a:buClr>
              <a:buSzPct val="100000"/>
              <a:buFont typeface="Arial"/>
              <a:buChar char="–"/>
            </a:pPr>
            <a:r>
              <a:rPr b="0" i="0" lang="en-US" sz="3600" u="none" cap="none" strike="noStrike">
                <a:solidFill>
                  <a:schemeClr val="lt1"/>
                </a:solidFill>
                <a:latin typeface="Century Gothic"/>
                <a:ea typeface="Century Gothic"/>
                <a:cs typeface="Century Gothic"/>
                <a:sym typeface="Century Gothic"/>
              </a:rPr>
              <a:t>During Staggering and Overwhelming Opposition (vs 4-7)</a:t>
            </a:r>
          </a:p>
          <a:p>
            <a:pPr indent="-228600" lvl="2" marL="1143000" marR="0" rtl="0" algn="l">
              <a:lnSpc>
                <a:spcPct val="100000"/>
              </a:lnSpc>
              <a:spcBef>
                <a:spcPts val="640"/>
              </a:spcBef>
              <a:spcAft>
                <a:spcPts val="0"/>
              </a:spcAft>
              <a:buClr>
                <a:schemeClr val="lt1"/>
              </a:buClr>
              <a:buSzPct val="100000"/>
              <a:buFont typeface="Arial"/>
              <a:buChar char="•"/>
            </a:pPr>
            <a:r>
              <a:rPr b="0" i="0" lang="en-US" sz="3200" u="none" cap="none" strike="noStrike">
                <a:solidFill>
                  <a:schemeClr val="lt1"/>
                </a:solidFill>
                <a:latin typeface="Century Gothic"/>
                <a:ea typeface="Century Gothic"/>
                <a:cs typeface="Century Gothic"/>
                <a:sym typeface="Century Gothic"/>
              </a:rPr>
              <a:t>SUGGESTED HISTORICAL BACKGROUND</a:t>
            </a:r>
          </a:p>
          <a:p>
            <a:pPr indent="-228600" lvl="3" marL="1600200" marR="0" rtl="0" algn="l">
              <a:lnSpc>
                <a:spcPct val="100000"/>
              </a:lnSpc>
              <a:spcBef>
                <a:spcPts val="560"/>
              </a:spcBef>
              <a:spcAft>
                <a:spcPts val="0"/>
              </a:spcAft>
              <a:buClr>
                <a:schemeClr val="lt1"/>
              </a:buClr>
              <a:buSzPct val="100000"/>
              <a:buFont typeface="Arial"/>
              <a:buChar char="–"/>
            </a:pPr>
            <a:r>
              <a:rPr b="0" i="0" lang="en-US" sz="2800" u="none" cap="none" strike="noStrike">
                <a:solidFill>
                  <a:schemeClr val="lt1"/>
                </a:solidFill>
                <a:latin typeface="Century Gothic"/>
                <a:ea typeface="Century Gothic"/>
                <a:cs typeface="Century Gothic"/>
                <a:sym typeface="Century Gothic"/>
              </a:rPr>
              <a:t>The City of God (Jerusalem) under siege by the Assyrians and Sennacharib</a:t>
            </a:r>
            <a:r>
              <a:rPr b="0" i="0" lang="en-US" sz="2000" u="none" cap="none" strike="noStrike">
                <a:solidFill>
                  <a:schemeClr val="lt1"/>
                </a:solidFill>
                <a:latin typeface="Century Gothic"/>
                <a:ea typeface="Century Gothic"/>
                <a:cs typeface="Century Gothic"/>
                <a:sym typeface="Century Gothic"/>
              </a:rPr>
              <a:t> </a:t>
            </a:r>
          </a:p>
          <a:p>
            <a:pPr indent="-228600" lvl="4" marL="2057400" marR="0" rtl="0" algn="l">
              <a:lnSpc>
                <a:spcPct val="100000"/>
              </a:lnSpc>
              <a:spcBef>
                <a:spcPts val="560"/>
              </a:spcBef>
              <a:spcAft>
                <a:spcPts val="0"/>
              </a:spcAft>
              <a:buClr>
                <a:schemeClr val="lt1"/>
              </a:buClr>
              <a:buSzPct val="100000"/>
              <a:buFont typeface="Arial"/>
              <a:buChar char="»"/>
            </a:pPr>
            <a:r>
              <a:rPr b="0" i="0" lang="en-US" sz="2800" u="none" cap="none" strike="noStrike">
                <a:solidFill>
                  <a:schemeClr val="lt1"/>
                </a:solidFill>
                <a:latin typeface="Century Gothic"/>
                <a:ea typeface="Century Gothic"/>
                <a:cs typeface="Century Gothic"/>
                <a:sym typeface="Century Gothic"/>
              </a:rPr>
              <a:t>Isaiah 36 – 38</a:t>
            </a:r>
          </a:p>
          <a:p>
            <a:pPr indent="-228600" lvl="4" marL="2057400" marR="0" rtl="0" algn="l">
              <a:lnSpc>
                <a:spcPct val="100000"/>
              </a:lnSpc>
              <a:spcBef>
                <a:spcPts val="560"/>
              </a:spcBef>
              <a:spcAft>
                <a:spcPts val="0"/>
              </a:spcAft>
              <a:buClr>
                <a:schemeClr val="lt1"/>
              </a:buClr>
              <a:buSzPct val="100000"/>
              <a:buFont typeface="Arial"/>
              <a:buChar char="»"/>
            </a:pPr>
            <a:r>
              <a:rPr b="0" i="0" lang="en-US" sz="2800" u="none" cap="none" strike="noStrike">
                <a:solidFill>
                  <a:schemeClr val="lt1"/>
                </a:solidFill>
                <a:latin typeface="Century Gothic"/>
                <a:ea typeface="Century Gothic"/>
                <a:cs typeface="Century Gothic"/>
                <a:sym typeface="Century Gothic"/>
              </a:rPr>
              <a:t>2 Kings 18 – 19</a:t>
            </a:r>
          </a:p>
          <a:p>
            <a:pPr indent="-228600" lvl="4" marL="2057400" marR="0" rtl="0" algn="l">
              <a:lnSpc>
                <a:spcPct val="100000"/>
              </a:lnSpc>
              <a:spcBef>
                <a:spcPts val="560"/>
              </a:spcBef>
              <a:spcAft>
                <a:spcPts val="0"/>
              </a:spcAft>
              <a:buClr>
                <a:schemeClr val="lt1"/>
              </a:buClr>
              <a:buSzPct val="100000"/>
              <a:buFont typeface="Arial"/>
              <a:buChar char="»"/>
            </a:pPr>
            <a:r>
              <a:rPr b="0" i="0" lang="en-US" sz="2800" u="none" cap="none" strike="noStrike">
                <a:solidFill>
                  <a:schemeClr val="lt1"/>
                </a:solidFill>
                <a:latin typeface="Century Gothic"/>
                <a:ea typeface="Century Gothic"/>
                <a:cs typeface="Century Gothic"/>
                <a:sym typeface="Century Gothic"/>
              </a:rPr>
              <a:t>2 Chronicles 32</a:t>
            </a:r>
          </a:p>
        </p:txBody>
      </p:sp>
      <p:sp>
        <p:nvSpPr>
          <p:cNvPr id="307" name="Shape 307"/>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08" name="Shape 308"/>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Shape 313"/>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18:13-16</a:t>
            </a:r>
          </a:p>
        </p:txBody>
      </p:sp>
      <p:sp>
        <p:nvSpPr>
          <p:cNvPr id="314" name="Shape 314"/>
          <p:cNvSpPr txBox="1"/>
          <p:nvPr>
            <p:ph idx="1" type="body"/>
          </p:nvPr>
        </p:nvSpPr>
        <p:spPr>
          <a:xfrm>
            <a:off x="101600" y="417500"/>
            <a:ext cx="8966100" cy="6062700"/>
          </a:xfrm>
          <a:prstGeom prst="rect">
            <a:avLst/>
          </a:prstGeom>
          <a:noFill/>
          <a:ln>
            <a:noFill/>
          </a:ln>
        </p:spPr>
        <p:txBody>
          <a:bodyPr anchorCtr="0" anchor="t" bIns="45700" lIns="91425" rIns="91425" wrap="square" tIns="45700">
            <a:noAutofit/>
          </a:bodyPr>
          <a:lstStyle/>
          <a:p>
            <a:pPr indent="-514350" lvl="0" marL="342900" marR="0" rtl="0" algn="l">
              <a:lnSpc>
                <a:spcPct val="80000"/>
              </a:lnSpc>
              <a:spcBef>
                <a:spcPts val="0"/>
              </a:spcBef>
              <a:spcAft>
                <a:spcPts val="0"/>
              </a:spcAft>
              <a:buClr>
                <a:schemeClr val="lt1"/>
              </a:buClr>
              <a:buSzPct val="79411"/>
              <a:buFont typeface="Arial"/>
              <a:buNone/>
            </a:pPr>
            <a:r>
              <a:rPr b="1" baseline="30000" i="0" lang="en-US" sz="3400" u="none">
                <a:solidFill>
                  <a:schemeClr val="lt1"/>
                </a:solidFill>
                <a:latin typeface="Century Gothic"/>
                <a:ea typeface="Century Gothic"/>
                <a:cs typeface="Century Gothic"/>
                <a:sym typeface="Century Gothic"/>
              </a:rPr>
              <a:t>13</a:t>
            </a:r>
            <a:r>
              <a:rPr b="0" i="0" lang="en-US" sz="3400" u="none">
                <a:solidFill>
                  <a:schemeClr val="lt1"/>
                </a:solidFill>
                <a:latin typeface="Century Gothic"/>
                <a:ea typeface="Century Gothic"/>
                <a:cs typeface="Century Gothic"/>
                <a:sym typeface="Century Gothic"/>
              </a:rPr>
              <a:t>Now in the fourteenth year of King Hezekiah, Sennacherib king of Assyria came up against all the fortified cities of Judah and seized them.</a:t>
            </a:r>
          </a:p>
          <a:p>
            <a:pPr indent="-514350" lvl="0" marL="342900" marR="0" rtl="0" algn="l">
              <a:lnSpc>
                <a:spcPct val="80000"/>
              </a:lnSpc>
              <a:spcBef>
                <a:spcPts val="540"/>
              </a:spcBef>
              <a:spcAft>
                <a:spcPts val="0"/>
              </a:spcAft>
              <a:buClr>
                <a:schemeClr val="lt1"/>
              </a:buClr>
              <a:buSzPct val="79411"/>
              <a:buFont typeface="Arial"/>
              <a:buNone/>
            </a:pPr>
            <a:r>
              <a:rPr b="1" baseline="30000" lang="en-US" sz="3400"/>
              <a:t>1</a:t>
            </a:r>
            <a:r>
              <a:rPr b="1" baseline="30000" i="0" lang="en-US" sz="3400" u="none">
                <a:solidFill>
                  <a:schemeClr val="lt1"/>
                </a:solidFill>
                <a:latin typeface="Century Gothic"/>
                <a:ea typeface="Century Gothic"/>
                <a:cs typeface="Century Gothic"/>
                <a:sym typeface="Century Gothic"/>
              </a:rPr>
              <a:t>4</a:t>
            </a:r>
            <a:r>
              <a:rPr b="0" i="0" lang="en-US" sz="3400" u="none">
                <a:solidFill>
                  <a:schemeClr val="lt1"/>
                </a:solidFill>
                <a:latin typeface="Century Gothic"/>
                <a:ea typeface="Century Gothic"/>
                <a:cs typeface="Century Gothic"/>
                <a:sym typeface="Century Gothic"/>
              </a:rPr>
              <a:t>Then Hezekiah king of Judah sent to the king of Assyria at Lachish, saying, "I have done wrong. Withdraw from me; whatever you impose on me I will bear." So the king of Assyria required of Hezekiah king of Judah three hundred talents of silver and thirty talents of gold.</a:t>
            </a:r>
          </a:p>
        </p:txBody>
      </p:sp>
      <p:sp>
        <p:nvSpPr>
          <p:cNvPr id="315" name="Shape 315"/>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16" name="Shape 316"/>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Shape 321"/>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18:13-16</a:t>
            </a:r>
          </a:p>
        </p:txBody>
      </p:sp>
      <p:sp>
        <p:nvSpPr>
          <p:cNvPr id="322" name="Shape 322"/>
          <p:cNvSpPr txBox="1"/>
          <p:nvPr>
            <p:ph idx="1" type="body"/>
          </p:nvPr>
        </p:nvSpPr>
        <p:spPr>
          <a:xfrm>
            <a:off x="101600" y="417500"/>
            <a:ext cx="8966100" cy="6062700"/>
          </a:xfrm>
          <a:prstGeom prst="rect">
            <a:avLst/>
          </a:prstGeom>
          <a:noFill/>
          <a:ln>
            <a:noFill/>
          </a:ln>
        </p:spPr>
        <p:txBody>
          <a:bodyPr anchorCtr="0" anchor="t" bIns="45700" lIns="91425" rIns="91425" wrap="square" tIns="45700">
            <a:noAutofit/>
          </a:bodyPr>
          <a:lstStyle/>
          <a:p>
            <a:pPr indent="-514350" lvl="0" marL="342900" marR="0" rtl="0" algn="l">
              <a:lnSpc>
                <a:spcPct val="80000"/>
              </a:lnSpc>
              <a:spcBef>
                <a:spcPts val="540"/>
              </a:spcBef>
              <a:spcAft>
                <a:spcPts val="0"/>
              </a:spcAft>
              <a:buClr>
                <a:schemeClr val="lt1"/>
              </a:buClr>
              <a:buSzPct val="75000"/>
              <a:buFont typeface="Arial"/>
              <a:buNone/>
            </a:pPr>
            <a:r>
              <a:rPr b="0" i="0" lang="en-US" sz="3600" u="none">
                <a:solidFill>
                  <a:schemeClr val="lt1"/>
                </a:solidFill>
                <a:latin typeface="Century Gothic"/>
                <a:ea typeface="Century Gothic"/>
                <a:cs typeface="Century Gothic"/>
                <a:sym typeface="Century Gothic"/>
              </a:rPr>
              <a:t> </a:t>
            </a:r>
            <a:r>
              <a:rPr b="1" baseline="30000" i="0" lang="en-US" sz="3600" u="none">
                <a:solidFill>
                  <a:schemeClr val="lt1"/>
                </a:solidFill>
                <a:latin typeface="Century Gothic"/>
                <a:ea typeface="Century Gothic"/>
                <a:cs typeface="Century Gothic"/>
                <a:sym typeface="Century Gothic"/>
              </a:rPr>
              <a:t>15</a:t>
            </a:r>
            <a:r>
              <a:rPr b="0" i="0" lang="en-US" sz="3600" u="none">
                <a:solidFill>
                  <a:schemeClr val="lt1"/>
                </a:solidFill>
                <a:latin typeface="Century Gothic"/>
                <a:ea typeface="Century Gothic"/>
                <a:cs typeface="Century Gothic"/>
                <a:sym typeface="Century Gothic"/>
              </a:rPr>
              <a:t>Hezekiah gave him all the silver which was found in the house of the LORD, and in the treasuries of the king's house.</a:t>
            </a:r>
          </a:p>
          <a:p>
            <a:pPr indent="-514350" lvl="0" marL="342900" marR="0" rtl="0" algn="l">
              <a:lnSpc>
                <a:spcPct val="80000"/>
              </a:lnSpc>
              <a:spcBef>
                <a:spcPts val="540"/>
              </a:spcBef>
              <a:spcAft>
                <a:spcPts val="0"/>
              </a:spcAft>
              <a:buClr>
                <a:schemeClr val="lt1"/>
              </a:buClr>
              <a:buSzPct val="75000"/>
              <a:buFont typeface="Arial"/>
              <a:buNone/>
            </a:pPr>
            <a:r>
              <a:rPr b="0" i="0" lang="en-US" sz="3600" u="none">
                <a:solidFill>
                  <a:schemeClr val="lt1"/>
                </a:solidFill>
                <a:latin typeface="Century Gothic"/>
                <a:ea typeface="Century Gothic"/>
                <a:cs typeface="Century Gothic"/>
                <a:sym typeface="Century Gothic"/>
              </a:rPr>
              <a:t> </a:t>
            </a:r>
            <a:r>
              <a:rPr b="1" baseline="30000" i="0" lang="en-US" sz="3600" u="none">
                <a:solidFill>
                  <a:schemeClr val="lt1"/>
                </a:solidFill>
                <a:latin typeface="Century Gothic"/>
                <a:ea typeface="Century Gothic"/>
                <a:cs typeface="Century Gothic"/>
                <a:sym typeface="Century Gothic"/>
              </a:rPr>
              <a:t>16</a:t>
            </a:r>
            <a:r>
              <a:rPr b="0" i="0" lang="en-US" sz="3600" u="none">
                <a:solidFill>
                  <a:schemeClr val="lt1"/>
                </a:solidFill>
                <a:latin typeface="Century Gothic"/>
                <a:ea typeface="Century Gothic"/>
                <a:cs typeface="Century Gothic"/>
                <a:sym typeface="Century Gothic"/>
              </a:rPr>
              <a:t>At that time Hezekiah cut off the gold from the doors of the temple of the LORD, and from the doorposts which Hezekiah king of Judah had overlaid, and gave it to the king of Assyria.</a:t>
            </a:r>
          </a:p>
        </p:txBody>
      </p:sp>
      <p:sp>
        <p:nvSpPr>
          <p:cNvPr id="323" name="Shape 323"/>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24" name="Shape 324"/>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Shape 329"/>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Chronicles 32:2-6</a:t>
            </a:r>
          </a:p>
        </p:txBody>
      </p:sp>
      <p:sp>
        <p:nvSpPr>
          <p:cNvPr id="330" name="Shape 330"/>
          <p:cNvSpPr txBox="1"/>
          <p:nvPr>
            <p:ph idx="1" type="body"/>
          </p:nvPr>
        </p:nvSpPr>
        <p:spPr>
          <a:xfrm>
            <a:off x="177800" y="581025"/>
            <a:ext cx="8723312" cy="6051550"/>
          </a:xfrm>
          <a:prstGeom prst="rect">
            <a:avLst/>
          </a:prstGeom>
          <a:noFill/>
          <a:ln>
            <a:noFill/>
          </a:ln>
        </p:spPr>
        <p:txBody>
          <a:bodyPr anchorCtr="0" anchor="t" bIns="45700" lIns="91425" rIns="91425" wrap="square" tIns="45700">
            <a:noAutofit/>
          </a:bodyPr>
          <a:lstStyle/>
          <a:p>
            <a:pPr indent="-514350" lvl="0" marL="342900" marR="0" rtl="0" algn="l">
              <a:lnSpc>
                <a:spcPct val="70000"/>
              </a:lnSpc>
              <a:spcBef>
                <a:spcPts val="0"/>
              </a:spcBef>
              <a:spcAft>
                <a:spcPts val="0"/>
              </a:spcAft>
              <a:buClr>
                <a:schemeClr val="lt1"/>
              </a:buClr>
              <a:buSzPct val="90000"/>
              <a:buFont typeface="Arial"/>
              <a:buNone/>
            </a:pPr>
            <a:r>
              <a:rPr b="1" baseline="30000" i="0" lang="en-US" sz="3000" u="none">
                <a:solidFill>
                  <a:schemeClr val="lt1"/>
                </a:solidFill>
                <a:latin typeface="Century Gothic"/>
                <a:ea typeface="Century Gothic"/>
                <a:cs typeface="Century Gothic"/>
                <a:sym typeface="Century Gothic"/>
              </a:rPr>
              <a:t>2</a:t>
            </a:r>
            <a:r>
              <a:rPr b="0" i="0" lang="en-US" sz="3000" u="none">
                <a:solidFill>
                  <a:schemeClr val="lt1"/>
                </a:solidFill>
                <a:latin typeface="Century Gothic"/>
                <a:ea typeface="Century Gothic"/>
                <a:cs typeface="Century Gothic"/>
                <a:sym typeface="Century Gothic"/>
              </a:rPr>
              <a:t>Now when Hezekiah saw that Sennacherib had come and that he intended to make war on Jerusalem,</a:t>
            </a:r>
          </a:p>
          <a:p>
            <a:pPr indent="-514350" lvl="0" marL="342900" marR="0" rtl="0" algn="l">
              <a:lnSpc>
                <a:spcPct val="70000"/>
              </a:lnSpc>
              <a:spcBef>
                <a:spcPts val="540"/>
              </a:spcBef>
              <a:spcAft>
                <a:spcPts val="0"/>
              </a:spcAft>
              <a:buClr>
                <a:schemeClr val="lt1"/>
              </a:buClr>
              <a:buSzPct val="90000"/>
              <a:buFont typeface="Arial"/>
              <a:buNone/>
            </a:pPr>
            <a:r>
              <a:rPr b="0" i="0" lang="en-US" sz="3000" u="none">
                <a:solidFill>
                  <a:schemeClr val="lt1"/>
                </a:solidFill>
                <a:latin typeface="Century Gothic"/>
                <a:ea typeface="Century Gothic"/>
                <a:cs typeface="Century Gothic"/>
                <a:sym typeface="Century Gothic"/>
              </a:rPr>
              <a:t> </a:t>
            </a:r>
            <a:r>
              <a:rPr b="1" baseline="30000" i="0" lang="en-US" sz="3000" u="none">
                <a:solidFill>
                  <a:schemeClr val="lt1"/>
                </a:solidFill>
                <a:latin typeface="Century Gothic"/>
                <a:ea typeface="Century Gothic"/>
                <a:cs typeface="Century Gothic"/>
                <a:sym typeface="Century Gothic"/>
              </a:rPr>
              <a:t>3</a:t>
            </a:r>
            <a:r>
              <a:rPr b="0" i="0" lang="en-US" sz="3000" u="none">
                <a:solidFill>
                  <a:schemeClr val="lt1"/>
                </a:solidFill>
                <a:latin typeface="Century Gothic"/>
                <a:ea typeface="Century Gothic"/>
                <a:cs typeface="Century Gothic"/>
                <a:sym typeface="Century Gothic"/>
              </a:rPr>
              <a:t>he decided with his officers and his warriors to cut off the supply of water from the springs which were outside the city, and they helped him.</a:t>
            </a:r>
          </a:p>
          <a:p>
            <a:pPr indent="-514350" lvl="0" marL="342900" marR="0" rtl="0" algn="l">
              <a:lnSpc>
                <a:spcPct val="70000"/>
              </a:lnSpc>
              <a:spcBef>
                <a:spcPts val="540"/>
              </a:spcBef>
              <a:spcAft>
                <a:spcPts val="0"/>
              </a:spcAft>
              <a:buClr>
                <a:schemeClr val="lt1"/>
              </a:buClr>
              <a:buSzPct val="90000"/>
              <a:buFont typeface="Arial"/>
              <a:buNone/>
            </a:pPr>
            <a:r>
              <a:rPr b="0" i="0" lang="en-US" sz="3000" u="none">
                <a:solidFill>
                  <a:schemeClr val="lt1"/>
                </a:solidFill>
                <a:latin typeface="Century Gothic"/>
                <a:ea typeface="Century Gothic"/>
                <a:cs typeface="Century Gothic"/>
                <a:sym typeface="Century Gothic"/>
              </a:rPr>
              <a:t> </a:t>
            </a:r>
            <a:r>
              <a:rPr b="1" baseline="30000" i="0" lang="en-US" sz="3000" u="none">
                <a:solidFill>
                  <a:schemeClr val="lt1"/>
                </a:solidFill>
                <a:latin typeface="Century Gothic"/>
                <a:ea typeface="Century Gothic"/>
                <a:cs typeface="Century Gothic"/>
                <a:sym typeface="Century Gothic"/>
              </a:rPr>
              <a:t>4</a:t>
            </a:r>
            <a:r>
              <a:rPr b="0" i="0" lang="en-US" sz="3000" u="none">
                <a:solidFill>
                  <a:schemeClr val="lt1"/>
                </a:solidFill>
                <a:latin typeface="Century Gothic"/>
                <a:ea typeface="Century Gothic"/>
                <a:cs typeface="Century Gothic"/>
                <a:sym typeface="Century Gothic"/>
              </a:rPr>
              <a:t>So many people assembled and stopped up all the springs and the stream which flowed through the region, saying, "Why should the kings of Assyria come and find abundant water?"</a:t>
            </a:r>
          </a:p>
        </p:txBody>
      </p:sp>
      <p:sp>
        <p:nvSpPr>
          <p:cNvPr id="331" name="Shape 331"/>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32" name="Shape 332"/>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Shape 337"/>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Chronicles 32:2-6</a:t>
            </a:r>
          </a:p>
        </p:txBody>
      </p:sp>
      <p:sp>
        <p:nvSpPr>
          <p:cNvPr id="338" name="Shape 338"/>
          <p:cNvSpPr txBox="1"/>
          <p:nvPr>
            <p:ph idx="1" type="body"/>
          </p:nvPr>
        </p:nvSpPr>
        <p:spPr>
          <a:xfrm>
            <a:off x="177800" y="581025"/>
            <a:ext cx="8723400" cy="6051600"/>
          </a:xfrm>
          <a:prstGeom prst="rect">
            <a:avLst/>
          </a:prstGeom>
          <a:noFill/>
          <a:ln>
            <a:noFill/>
          </a:ln>
        </p:spPr>
        <p:txBody>
          <a:bodyPr anchorCtr="0" anchor="t" bIns="45700" lIns="91425" rIns="91425" wrap="square" tIns="45700">
            <a:noAutofit/>
          </a:bodyPr>
          <a:lstStyle/>
          <a:p>
            <a:pPr indent="-514350" lvl="0" marL="342900" marR="0" rtl="0" algn="l">
              <a:lnSpc>
                <a:spcPct val="70000"/>
              </a:lnSpc>
              <a:spcBef>
                <a:spcPts val="540"/>
              </a:spcBef>
              <a:spcAft>
                <a:spcPts val="0"/>
              </a:spcAft>
              <a:buClr>
                <a:schemeClr val="lt1"/>
              </a:buClr>
              <a:buSzPct val="8437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5</a:t>
            </a:r>
            <a:r>
              <a:rPr b="0" i="0" lang="en-US" u="none">
                <a:solidFill>
                  <a:schemeClr val="lt1"/>
                </a:solidFill>
                <a:latin typeface="Century Gothic"/>
                <a:ea typeface="Century Gothic"/>
                <a:cs typeface="Century Gothic"/>
                <a:sym typeface="Century Gothic"/>
              </a:rPr>
              <a:t>And he took courage and rebuilt all the wall that had been broken down and erected towers on it, and built another outside wall and strengthened the Millo in the city of David, and made weapons and shields in great number.</a:t>
            </a:r>
          </a:p>
          <a:p>
            <a:pPr indent="-514350" lvl="0" marL="342900" marR="0" rtl="0" algn="l">
              <a:lnSpc>
                <a:spcPct val="70000"/>
              </a:lnSpc>
              <a:spcBef>
                <a:spcPts val="540"/>
              </a:spcBef>
              <a:spcAft>
                <a:spcPts val="0"/>
              </a:spcAft>
              <a:buClr>
                <a:schemeClr val="lt1"/>
              </a:buClr>
              <a:buSzPct val="8437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6</a:t>
            </a:r>
            <a:r>
              <a:rPr b="0" i="0" lang="en-US" u="none">
                <a:solidFill>
                  <a:schemeClr val="lt1"/>
                </a:solidFill>
                <a:latin typeface="Century Gothic"/>
                <a:ea typeface="Century Gothic"/>
                <a:cs typeface="Century Gothic"/>
                <a:sym typeface="Century Gothic"/>
              </a:rPr>
              <a:t>He appointed military officers over the people and gathered them to him in the square at the city gate, and spoke encouragingly to them, saying,</a:t>
            </a:r>
          </a:p>
        </p:txBody>
      </p:sp>
      <p:sp>
        <p:nvSpPr>
          <p:cNvPr id="339" name="Shape 339"/>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40" name="Shape 340"/>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Shape 345"/>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Chronicles 32:7-8</a:t>
            </a:r>
          </a:p>
        </p:txBody>
      </p:sp>
      <p:sp>
        <p:nvSpPr>
          <p:cNvPr id="346" name="Shape 346"/>
          <p:cNvSpPr txBox="1"/>
          <p:nvPr>
            <p:ph idx="1" type="body"/>
          </p:nvPr>
        </p:nvSpPr>
        <p:spPr>
          <a:xfrm>
            <a:off x="177800" y="436562"/>
            <a:ext cx="8802687" cy="6196012"/>
          </a:xfrm>
          <a:prstGeom prst="rect">
            <a:avLst/>
          </a:prstGeom>
          <a:noFill/>
          <a:ln>
            <a:noFill/>
          </a:ln>
        </p:spPr>
        <p:txBody>
          <a:bodyPr anchorCtr="0" anchor="t" bIns="45700" lIns="91425" rIns="91425" wrap="square" tIns="45700">
            <a:noAutofit/>
          </a:bodyPr>
          <a:lstStyle/>
          <a:p>
            <a:pPr indent="-546100" lvl="0" marL="342900" marR="0" rtl="0" algn="l">
              <a:lnSpc>
                <a:spcPct val="100000"/>
              </a:lnSpc>
              <a:spcBef>
                <a:spcPts val="0"/>
              </a:spcBef>
              <a:spcAft>
                <a:spcPts val="0"/>
              </a:spcAft>
              <a:buClr>
                <a:schemeClr val="lt1"/>
              </a:buClr>
              <a:buSzPct val="94117"/>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7</a:t>
            </a:r>
            <a:r>
              <a:rPr b="0" i="0" lang="en-US" sz="3400" u="none">
                <a:solidFill>
                  <a:schemeClr val="lt1"/>
                </a:solidFill>
                <a:latin typeface="Century Gothic"/>
                <a:ea typeface="Century Gothic"/>
                <a:cs typeface="Century Gothic"/>
                <a:sym typeface="Century Gothic"/>
              </a:rPr>
              <a:t>"Be strong and courageous, do not fear or be dismayed because of the king of Assyria nor because of all the horde that is with him; for the one with us is greater than the one with him.</a:t>
            </a:r>
          </a:p>
          <a:p>
            <a:pPr indent="-546100" lvl="0" marL="342900" marR="0" rtl="0" algn="l">
              <a:lnSpc>
                <a:spcPct val="100000"/>
              </a:lnSpc>
              <a:spcBef>
                <a:spcPts val="640"/>
              </a:spcBef>
              <a:spcAft>
                <a:spcPts val="0"/>
              </a:spcAft>
              <a:buClr>
                <a:schemeClr val="lt1"/>
              </a:buClr>
              <a:buSzPct val="94117"/>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8</a:t>
            </a:r>
            <a:r>
              <a:rPr b="0" i="0" lang="en-US" sz="3400" u="none">
                <a:solidFill>
                  <a:schemeClr val="lt1"/>
                </a:solidFill>
                <a:latin typeface="Century Gothic"/>
                <a:ea typeface="Century Gothic"/>
                <a:cs typeface="Century Gothic"/>
                <a:sym typeface="Century Gothic"/>
              </a:rPr>
              <a:t>"With him is only an arm of flesh, but with us is the LORD our God to help us and to fight our battles." And the people relied on the words of Hezekiah king of Judah.</a:t>
            </a:r>
          </a:p>
        </p:txBody>
      </p:sp>
      <p:sp>
        <p:nvSpPr>
          <p:cNvPr id="347" name="Shape 347"/>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48" name="Shape 348"/>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Shape 353"/>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18:17-20</a:t>
            </a:r>
          </a:p>
        </p:txBody>
      </p:sp>
      <p:sp>
        <p:nvSpPr>
          <p:cNvPr id="354" name="Shape 354"/>
          <p:cNvSpPr txBox="1"/>
          <p:nvPr>
            <p:ph idx="1" type="body"/>
          </p:nvPr>
        </p:nvSpPr>
        <p:spPr>
          <a:xfrm>
            <a:off x="177800" y="547687"/>
            <a:ext cx="8802687" cy="6084887"/>
          </a:xfrm>
          <a:prstGeom prst="rect">
            <a:avLst/>
          </a:prstGeom>
          <a:noFill/>
          <a:ln>
            <a:noFill/>
          </a:ln>
        </p:spPr>
        <p:txBody>
          <a:bodyPr anchorCtr="0" anchor="t" bIns="45700" lIns="91425" rIns="91425" wrap="square" tIns="45700">
            <a:noAutofit/>
          </a:bodyPr>
          <a:lstStyle/>
          <a:p>
            <a:pPr indent="-171450" lvl="0" marL="0" marR="0" rtl="0" algn="l">
              <a:lnSpc>
                <a:spcPct val="80000"/>
              </a:lnSpc>
              <a:spcBef>
                <a:spcPts val="0"/>
              </a:spcBef>
              <a:spcAft>
                <a:spcPts val="0"/>
              </a:spcAft>
              <a:buClr>
                <a:schemeClr val="lt1"/>
              </a:buClr>
              <a:buSzPct val="84375"/>
              <a:buFont typeface="Arial"/>
              <a:buNone/>
            </a:pPr>
            <a:r>
              <a:rPr b="1" baseline="30000" i="0" lang="en-US" u="none">
                <a:solidFill>
                  <a:schemeClr val="lt1"/>
                </a:solidFill>
                <a:latin typeface="Century Gothic"/>
                <a:ea typeface="Century Gothic"/>
                <a:cs typeface="Century Gothic"/>
                <a:sym typeface="Century Gothic"/>
              </a:rPr>
              <a:t>17</a:t>
            </a:r>
            <a:r>
              <a:rPr b="0" i="0" lang="en-US" u="none">
                <a:solidFill>
                  <a:schemeClr val="lt1"/>
                </a:solidFill>
                <a:latin typeface="Century Gothic"/>
                <a:ea typeface="Century Gothic"/>
                <a:cs typeface="Century Gothic"/>
                <a:sym typeface="Century Gothic"/>
              </a:rPr>
              <a:t>Then the king of Assyria sent Tartan and Rab-saris and Rabshakeh from Lachish to King Hezekiah with a large army to Jerusalem So they went up and came to Jerusalem And when they went up, they came and stood by the conduit of the upper pool, which is on the highway of the fuller's field.</a:t>
            </a:r>
          </a:p>
          <a:p>
            <a:pPr indent="-171450" lvl="0" marL="0" marR="0" rtl="0" algn="l">
              <a:lnSpc>
                <a:spcPct val="80000"/>
              </a:lnSpc>
              <a:spcBef>
                <a:spcPts val="540"/>
              </a:spcBef>
              <a:spcAft>
                <a:spcPts val="0"/>
              </a:spcAft>
              <a:buClr>
                <a:schemeClr val="lt1"/>
              </a:buClr>
              <a:buSzPct val="8437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18</a:t>
            </a:r>
            <a:r>
              <a:rPr b="0" i="0" lang="en-US" u="none">
                <a:solidFill>
                  <a:schemeClr val="lt1"/>
                </a:solidFill>
                <a:latin typeface="Century Gothic"/>
                <a:ea typeface="Century Gothic"/>
                <a:cs typeface="Century Gothic"/>
                <a:sym typeface="Century Gothic"/>
              </a:rPr>
              <a:t>When they called to the king, Eliakim the son of Hilkiah, who was over the household, and Shebnah the scribe and Joah the son of Asaph the recorder, came out to them.</a:t>
            </a:r>
          </a:p>
        </p:txBody>
      </p:sp>
      <p:sp>
        <p:nvSpPr>
          <p:cNvPr id="355" name="Shape 355"/>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56" name="Shape 356"/>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Shape 112"/>
          <p:cNvSpPr txBox="1"/>
          <p:nvPr>
            <p:ph type="ctrTitle"/>
          </p:nvPr>
        </p:nvSpPr>
        <p:spPr>
          <a:xfrm>
            <a:off x="685800" y="2130425"/>
            <a:ext cx="7772400" cy="1470000"/>
          </a:xfrm>
          <a:prstGeom prst="rect">
            <a:avLst/>
          </a:prstGeom>
        </p:spPr>
        <p:txBody>
          <a:bodyPr anchorCtr="0" anchor="ctr" bIns="91425" lIns="91425" rIns="91425" wrap="square" tIns="91425">
            <a:noAutofit/>
          </a:bodyPr>
          <a:lstStyle/>
          <a:p>
            <a:pPr lvl="0">
              <a:spcBef>
                <a:spcPts val="0"/>
              </a:spcBef>
              <a:buNone/>
            </a:pPr>
            <a:r>
              <a:t/>
            </a:r>
            <a:endParaRPr/>
          </a:p>
        </p:txBody>
      </p:sp>
      <p:sp>
        <p:nvSpPr>
          <p:cNvPr id="113" name="Shape 113"/>
          <p:cNvSpPr txBox="1"/>
          <p:nvPr>
            <p:ph idx="1" type="subTitle"/>
          </p:nvPr>
        </p:nvSpPr>
        <p:spPr>
          <a:xfrm>
            <a:off x="1371600" y="3886200"/>
            <a:ext cx="6400800" cy="1752600"/>
          </a:xfrm>
          <a:prstGeom prst="rect">
            <a:avLst/>
          </a:prstGeom>
        </p:spPr>
        <p:txBody>
          <a:bodyPr anchorCtr="0" anchor="t" bIns="91425" lIns="91425" rIns="91425" wrap="square" tIns="91425">
            <a:noAutofit/>
          </a:bodyPr>
          <a:lstStyle/>
          <a:p>
            <a:pPr lvl="0">
              <a:spcBef>
                <a:spcPts val="0"/>
              </a:spcBef>
              <a:buNone/>
            </a:pPr>
            <a:r>
              <a:t/>
            </a:r>
            <a:endParaRPr/>
          </a:p>
        </p:txBody>
      </p:sp>
      <p:pic>
        <p:nvPicPr>
          <p:cNvPr id="114" name="Shape 114"/>
          <p:cNvPicPr preferRelativeResize="0"/>
          <p:nvPr/>
        </p:nvPicPr>
        <p:blipFill>
          <a:blip r:embed="rId3">
            <a:alphaModFix/>
          </a:blip>
          <a:stretch>
            <a:fillRect/>
          </a:stretch>
        </p:blipFill>
        <p:spPr>
          <a:xfrm>
            <a:off x="-372500" y="645950"/>
            <a:ext cx="9889001" cy="55660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Shape 361"/>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18:17-20</a:t>
            </a:r>
          </a:p>
        </p:txBody>
      </p:sp>
      <p:sp>
        <p:nvSpPr>
          <p:cNvPr id="362" name="Shape 362"/>
          <p:cNvSpPr txBox="1"/>
          <p:nvPr>
            <p:ph idx="1" type="body"/>
          </p:nvPr>
        </p:nvSpPr>
        <p:spPr>
          <a:xfrm>
            <a:off x="177800" y="547687"/>
            <a:ext cx="8802600" cy="6084900"/>
          </a:xfrm>
          <a:prstGeom prst="rect">
            <a:avLst/>
          </a:prstGeom>
          <a:noFill/>
          <a:ln>
            <a:noFill/>
          </a:ln>
        </p:spPr>
        <p:txBody>
          <a:bodyPr anchorCtr="0" anchor="t" bIns="45700" lIns="91425" rIns="91425" wrap="square" tIns="45700">
            <a:noAutofit/>
          </a:bodyPr>
          <a:lstStyle/>
          <a:p>
            <a:pPr indent="-171450" lvl="0" marL="0" marR="0" rtl="0" algn="l">
              <a:lnSpc>
                <a:spcPct val="80000"/>
              </a:lnSpc>
              <a:spcBef>
                <a:spcPts val="540"/>
              </a:spcBef>
              <a:spcAft>
                <a:spcPts val="0"/>
              </a:spcAft>
              <a:buClr>
                <a:schemeClr val="lt1"/>
              </a:buClr>
              <a:buSzPct val="79411"/>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19</a:t>
            </a:r>
            <a:r>
              <a:rPr b="0" i="0" lang="en-US" sz="3400" u="none">
                <a:solidFill>
                  <a:schemeClr val="lt1"/>
                </a:solidFill>
                <a:latin typeface="Century Gothic"/>
                <a:ea typeface="Century Gothic"/>
                <a:cs typeface="Century Gothic"/>
                <a:sym typeface="Century Gothic"/>
              </a:rPr>
              <a:t>Then Rabshakeh said to them, "Say now to Hezekiah, 'Thus says the great king, the king of Assyria, "What is this confidence that you have?</a:t>
            </a:r>
          </a:p>
          <a:p>
            <a:pPr indent="-171450" lvl="0" marL="0" marR="0" rtl="0" algn="l">
              <a:lnSpc>
                <a:spcPct val="80000"/>
              </a:lnSpc>
              <a:spcBef>
                <a:spcPts val="540"/>
              </a:spcBef>
              <a:spcAft>
                <a:spcPts val="0"/>
              </a:spcAft>
              <a:buClr>
                <a:schemeClr val="lt1"/>
              </a:buClr>
              <a:buSzPct val="79411"/>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20</a:t>
            </a:r>
            <a:r>
              <a:rPr b="0" i="0" lang="en-US" sz="3400" u="none">
                <a:solidFill>
                  <a:schemeClr val="lt1"/>
                </a:solidFill>
                <a:latin typeface="Century Gothic"/>
                <a:ea typeface="Century Gothic"/>
                <a:cs typeface="Century Gothic"/>
                <a:sym typeface="Century Gothic"/>
              </a:rPr>
              <a:t>"You say (but they are only empty words), 'I have counsel and strength for the war.' Now on whom do you rely, that you have rebelled against me?</a:t>
            </a:r>
          </a:p>
        </p:txBody>
      </p:sp>
      <p:sp>
        <p:nvSpPr>
          <p:cNvPr id="363" name="Shape 363"/>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64" name="Shape 364"/>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Shape 369"/>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18:21-24</a:t>
            </a:r>
          </a:p>
        </p:txBody>
      </p:sp>
      <p:sp>
        <p:nvSpPr>
          <p:cNvPr id="370" name="Shape 370"/>
          <p:cNvSpPr txBox="1"/>
          <p:nvPr>
            <p:ph idx="1" type="body"/>
          </p:nvPr>
        </p:nvSpPr>
        <p:spPr>
          <a:xfrm>
            <a:off x="177800" y="558800"/>
            <a:ext cx="8802687" cy="6073775"/>
          </a:xfrm>
          <a:prstGeom prst="rect">
            <a:avLst/>
          </a:prstGeom>
          <a:noFill/>
          <a:ln>
            <a:noFill/>
          </a:ln>
        </p:spPr>
        <p:txBody>
          <a:bodyPr anchorCtr="0" anchor="t" bIns="45700" lIns="91425" rIns="91425" wrap="square" tIns="45700">
            <a:noAutofit/>
          </a:bodyPr>
          <a:lstStyle/>
          <a:p>
            <a:pPr indent="-514350" lvl="0" marL="342900" marR="0" rtl="0" algn="l">
              <a:lnSpc>
                <a:spcPct val="80000"/>
              </a:lnSpc>
              <a:spcBef>
                <a:spcPts val="0"/>
              </a:spcBef>
              <a:spcAft>
                <a:spcPts val="0"/>
              </a:spcAft>
              <a:buClr>
                <a:schemeClr val="lt1"/>
              </a:buClr>
              <a:buSzPct val="79411"/>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21</a:t>
            </a:r>
            <a:r>
              <a:rPr b="0" i="0" lang="en-US" sz="3400" u="none">
                <a:solidFill>
                  <a:schemeClr val="lt1"/>
                </a:solidFill>
                <a:latin typeface="Century Gothic"/>
                <a:ea typeface="Century Gothic"/>
                <a:cs typeface="Century Gothic"/>
                <a:sym typeface="Century Gothic"/>
              </a:rPr>
              <a:t>"Now behold, you rely on the staff of this crushed reed, even on Egypt; on which if a man leans, it will go into his hand and pierce it. So is Pharaoh king of Egypt to all who rely on him.</a:t>
            </a:r>
          </a:p>
          <a:p>
            <a:pPr indent="-514350" lvl="0" marL="342900" marR="0" rtl="0" algn="l">
              <a:lnSpc>
                <a:spcPct val="80000"/>
              </a:lnSpc>
              <a:spcBef>
                <a:spcPts val="540"/>
              </a:spcBef>
              <a:spcAft>
                <a:spcPts val="0"/>
              </a:spcAft>
              <a:buClr>
                <a:schemeClr val="lt1"/>
              </a:buClr>
              <a:buSzPct val="79411"/>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22</a:t>
            </a:r>
            <a:r>
              <a:rPr b="0" i="0" lang="en-US" sz="3400" u="none">
                <a:solidFill>
                  <a:schemeClr val="lt1"/>
                </a:solidFill>
                <a:latin typeface="Century Gothic"/>
                <a:ea typeface="Century Gothic"/>
                <a:cs typeface="Century Gothic"/>
                <a:sym typeface="Century Gothic"/>
              </a:rPr>
              <a:t>"But if you say to me, 'We trust in the LORD our God,' is it not He whose high places and whose altars Hezekiah has taken away, and has said to Judah and to Jerusalem, 'You shall worship before this altar in Jerusalem'?</a:t>
            </a:r>
          </a:p>
        </p:txBody>
      </p:sp>
      <p:sp>
        <p:nvSpPr>
          <p:cNvPr id="371" name="Shape 371"/>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72" name="Shape 372"/>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Shape 377"/>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18:21-24</a:t>
            </a:r>
          </a:p>
        </p:txBody>
      </p:sp>
      <p:sp>
        <p:nvSpPr>
          <p:cNvPr id="378" name="Shape 378"/>
          <p:cNvSpPr txBox="1"/>
          <p:nvPr>
            <p:ph idx="1" type="body"/>
          </p:nvPr>
        </p:nvSpPr>
        <p:spPr>
          <a:xfrm>
            <a:off x="177800" y="558800"/>
            <a:ext cx="8802600" cy="6073800"/>
          </a:xfrm>
          <a:prstGeom prst="rect">
            <a:avLst/>
          </a:prstGeom>
          <a:noFill/>
          <a:ln>
            <a:noFill/>
          </a:ln>
        </p:spPr>
        <p:txBody>
          <a:bodyPr anchorCtr="0" anchor="t" bIns="45700" lIns="91425" rIns="91425" wrap="square" tIns="45700">
            <a:noAutofit/>
          </a:bodyPr>
          <a:lstStyle/>
          <a:p>
            <a:pPr indent="-514350" lvl="0" marL="342900" marR="0" rtl="0" algn="l">
              <a:lnSpc>
                <a:spcPct val="80000"/>
              </a:lnSpc>
              <a:spcBef>
                <a:spcPts val="540"/>
              </a:spcBef>
              <a:spcAft>
                <a:spcPts val="0"/>
              </a:spcAft>
              <a:buClr>
                <a:schemeClr val="lt1"/>
              </a:buClr>
              <a:buSzPct val="79411"/>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23</a:t>
            </a:r>
            <a:r>
              <a:rPr b="0" i="0" lang="en-US" sz="3400" u="none">
                <a:solidFill>
                  <a:schemeClr val="lt1"/>
                </a:solidFill>
                <a:latin typeface="Century Gothic"/>
                <a:ea typeface="Century Gothic"/>
                <a:cs typeface="Century Gothic"/>
                <a:sym typeface="Century Gothic"/>
              </a:rPr>
              <a:t>"Now therefore, come, make a bargain with my master the king of Assyria, and I will give you two thousand horses, if you are able on your part to set riders on them.</a:t>
            </a:r>
          </a:p>
          <a:p>
            <a:pPr indent="-514350" lvl="0" marL="342900" marR="0" rtl="0" algn="l">
              <a:lnSpc>
                <a:spcPct val="80000"/>
              </a:lnSpc>
              <a:spcBef>
                <a:spcPts val="540"/>
              </a:spcBef>
              <a:spcAft>
                <a:spcPts val="0"/>
              </a:spcAft>
              <a:buClr>
                <a:schemeClr val="lt1"/>
              </a:buClr>
              <a:buSzPct val="79411"/>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24</a:t>
            </a:r>
            <a:r>
              <a:rPr b="0" i="0" lang="en-US" sz="3400" u="none">
                <a:solidFill>
                  <a:schemeClr val="lt1"/>
                </a:solidFill>
                <a:latin typeface="Century Gothic"/>
                <a:ea typeface="Century Gothic"/>
                <a:cs typeface="Century Gothic"/>
                <a:sym typeface="Century Gothic"/>
              </a:rPr>
              <a:t>"How then can you repulse one official of the least of my master's servants, and rely on Egypt for chariots and for horsemen?</a:t>
            </a:r>
          </a:p>
        </p:txBody>
      </p:sp>
      <p:sp>
        <p:nvSpPr>
          <p:cNvPr id="379" name="Shape 379"/>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80" name="Shape 380"/>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Shape 385"/>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18:25-30</a:t>
            </a:r>
          </a:p>
        </p:txBody>
      </p:sp>
      <p:sp>
        <p:nvSpPr>
          <p:cNvPr id="386" name="Shape 386"/>
          <p:cNvSpPr txBox="1"/>
          <p:nvPr>
            <p:ph idx="1" type="body"/>
          </p:nvPr>
        </p:nvSpPr>
        <p:spPr>
          <a:xfrm>
            <a:off x="177800" y="547687"/>
            <a:ext cx="8802687" cy="6084887"/>
          </a:xfrm>
          <a:prstGeom prst="rect">
            <a:avLst/>
          </a:prstGeom>
          <a:noFill/>
          <a:ln>
            <a:noFill/>
          </a:ln>
        </p:spPr>
        <p:txBody>
          <a:bodyPr anchorCtr="0" anchor="t" bIns="45700" lIns="91425" rIns="91425" wrap="square" tIns="45700">
            <a:noAutofit/>
          </a:bodyPr>
          <a:lstStyle/>
          <a:p>
            <a:pPr indent="-501650" lvl="0" marL="342900" marR="0" rtl="0" algn="l">
              <a:lnSpc>
                <a:spcPct val="70000"/>
              </a:lnSpc>
              <a:spcBef>
                <a:spcPts val="0"/>
              </a:spcBef>
              <a:spcAft>
                <a:spcPts val="0"/>
              </a:spcAft>
              <a:buClr>
                <a:schemeClr val="lt1"/>
              </a:buClr>
              <a:buSzPct val="73529"/>
              <a:buFont typeface="Arial"/>
              <a:buNone/>
            </a:pPr>
            <a:r>
              <a:rPr b="1" baseline="30000" i="0" lang="en-US" sz="3400" u="none">
                <a:solidFill>
                  <a:schemeClr val="lt1"/>
                </a:solidFill>
                <a:latin typeface="Century Gothic"/>
                <a:ea typeface="Century Gothic"/>
                <a:cs typeface="Century Gothic"/>
                <a:sym typeface="Century Gothic"/>
              </a:rPr>
              <a:t>25</a:t>
            </a:r>
            <a:r>
              <a:rPr b="0" i="0" lang="en-US" sz="3400" u="none">
                <a:solidFill>
                  <a:schemeClr val="lt1"/>
                </a:solidFill>
                <a:latin typeface="Century Gothic"/>
                <a:ea typeface="Century Gothic"/>
                <a:cs typeface="Century Gothic"/>
                <a:sym typeface="Century Gothic"/>
              </a:rPr>
              <a:t>"Have I now come up without the LORD'S approval against this place to destroy it? The LORD said to me, 'Go up against this land and destroy it.'"'"</a:t>
            </a:r>
          </a:p>
          <a:p>
            <a:pPr indent="-501650" lvl="0" marL="342900" marR="0" rtl="0" algn="l">
              <a:lnSpc>
                <a:spcPct val="70000"/>
              </a:lnSpc>
              <a:spcBef>
                <a:spcPts val="500"/>
              </a:spcBef>
              <a:spcAft>
                <a:spcPts val="0"/>
              </a:spcAft>
              <a:buClr>
                <a:schemeClr val="lt1"/>
              </a:buClr>
              <a:buSzPct val="73529"/>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26</a:t>
            </a:r>
            <a:r>
              <a:rPr b="0" i="0" lang="en-US" sz="3400" u="none">
                <a:solidFill>
                  <a:schemeClr val="lt1"/>
                </a:solidFill>
                <a:latin typeface="Century Gothic"/>
                <a:ea typeface="Century Gothic"/>
                <a:cs typeface="Century Gothic"/>
                <a:sym typeface="Century Gothic"/>
              </a:rPr>
              <a:t>Then Eliakim the son of Hilkiah, and Shebnah and Joah, said to Rabshakeh, "Speak now to your servants in Aramaic, for we understand it; and do not speak with us in Judean in the hearing of the people who are on the wall."</a:t>
            </a:r>
          </a:p>
          <a:p>
            <a:pPr indent="-501650" lvl="0" marL="342900" marR="0" rtl="0" algn="l">
              <a:lnSpc>
                <a:spcPct val="70000"/>
              </a:lnSpc>
              <a:spcBef>
                <a:spcPts val="500"/>
              </a:spcBef>
              <a:spcAft>
                <a:spcPts val="0"/>
              </a:spcAft>
              <a:buClr>
                <a:schemeClr val="lt1"/>
              </a:buClr>
              <a:buSzPct val="73529"/>
              <a:buFont typeface="Arial"/>
              <a:buNone/>
            </a:pPr>
            <a:r>
              <a:rPr b="0" i="0" lang="en-US" sz="3400" u="none">
                <a:solidFill>
                  <a:schemeClr val="lt1"/>
                </a:solidFill>
                <a:latin typeface="Century Gothic"/>
                <a:ea typeface="Century Gothic"/>
                <a:cs typeface="Century Gothic"/>
                <a:sym typeface="Century Gothic"/>
              </a:rPr>
              <a:t> </a:t>
            </a:r>
          </a:p>
        </p:txBody>
      </p:sp>
      <p:sp>
        <p:nvSpPr>
          <p:cNvPr id="387" name="Shape 387"/>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88" name="Shape 388"/>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Shape 393"/>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18:25-30</a:t>
            </a:r>
          </a:p>
        </p:txBody>
      </p:sp>
      <p:sp>
        <p:nvSpPr>
          <p:cNvPr id="394" name="Shape 394"/>
          <p:cNvSpPr txBox="1"/>
          <p:nvPr>
            <p:ph idx="1" type="body"/>
          </p:nvPr>
        </p:nvSpPr>
        <p:spPr>
          <a:xfrm>
            <a:off x="177800" y="547687"/>
            <a:ext cx="8802600" cy="6084900"/>
          </a:xfrm>
          <a:prstGeom prst="rect">
            <a:avLst/>
          </a:prstGeom>
          <a:noFill/>
          <a:ln>
            <a:noFill/>
          </a:ln>
        </p:spPr>
        <p:txBody>
          <a:bodyPr anchorCtr="0" anchor="t" bIns="45700" lIns="91425" rIns="91425" wrap="square" tIns="45700">
            <a:noAutofit/>
          </a:bodyPr>
          <a:lstStyle/>
          <a:p>
            <a:pPr indent="-501650" lvl="0" marL="342900" marR="0" rtl="0" algn="l">
              <a:lnSpc>
                <a:spcPct val="70000"/>
              </a:lnSpc>
              <a:spcBef>
                <a:spcPts val="500"/>
              </a:spcBef>
              <a:spcAft>
                <a:spcPts val="0"/>
              </a:spcAft>
              <a:buClr>
                <a:schemeClr val="lt1"/>
              </a:buClr>
              <a:buSzPct val="73529"/>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27</a:t>
            </a:r>
            <a:r>
              <a:rPr b="0" i="0" lang="en-US" sz="3400" u="none">
                <a:solidFill>
                  <a:schemeClr val="lt1"/>
                </a:solidFill>
                <a:latin typeface="Century Gothic"/>
                <a:ea typeface="Century Gothic"/>
                <a:cs typeface="Century Gothic"/>
                <a:sym typeface="Century Gothic"/>
              </a:rPr>
              <a:t>But Rabshakeh said to them, "Has my master sent me only to your master and to you to speak these words, and not to the men who sit on the wall, doomed to eat their own dung and drink their own urine with you?"</a:t>
            </a:r>
          </a:p>
          <a:p>
            <a:pPr indent="-501650" lvl="0" marL="342900" marR="0" rtl="0" algn="l">
              <a:lnSpc>
                <a:spcPct val="70000"/>
              </a:lnSpc>
              <a:spcBef>
                <a:spcPts val="500"/>
              </a:spcBef>
              <a:spcAft>
                <a:spcPts val="0"/>
              </a:spcAft>
              <a:buClr>
                <a:schemeClr val="lt1"/>
              </a:buClr>
              <a:buSzPct val="73529"/>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28</a:t>
            </a:r>
            <a:r>
              <a:rPr b="0" i="0" lang="en-US" sz="3400" u="none">
                <a:solidFill>
                  <a:schemeClr val="lt1"/>
                </a:solidFill>
                <a:latin typeface="Century Gothic"/>
                <a:ea typeface="Century Gothic"/>
                <a:cs typeface="Century Gothic"/>
                <a:sym typeface="Century Gothic"/>
              </a:rPr>
              <a:t>Then Rabshakeh stood and cried with a loud voice in Judean, saying, "Hear the word of the great king, the king of Assyria.</a:t>
            </a:r>
          </a:p>
          <a:p>
            <a:pPr indent="-158750" lvl="0" marL="0" marR="0" rtl="0" algn="l">
              <a:lnSpc>
                <a:spcPct val="70000"/>
              </a:lnSpc>
              <a:spcBef>
                <a:spcPts val="500"/>
              </a:spcBef>
              <a:spcAft>
                <a:spcPts val="0"/>
              </a:spcAft>
              <a:buClr>
                <a:schemeClr val="lt1"/>
              </a:buClr>
              <a:buSzPct val="73529"/>
              <a:buFont typeface="Arial"/>
              <a:buNone/>
            </a:pPr>
            <a:r>
              <a:t/>
            </a:r>
            <a:endParaRPr sz="3400"/>
          </a:p>
        </p:txBody>
      </p:sp>
      <p:sp>
        <p:nvSpPr>
          <p:cNvPr id="395" name="Shape 395"/>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396" name="Shape 396"/>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Shape 401"/>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18:25-30</a:t>
            </a:r>
          </a:p>
        </p:txBody>
      </p:sp>
      <p:sp>
        <p:nvSpPr>
          <p:cNvPr id="402" name="Shape 402"/>
          <p:cNvSpPr txBox="1"/>
          <p:nvPr>
            <p:ph idx="1" type="body"/>
          </p:nvPr>
        </p:nvSpPr>
        <p:spPr>
          <a:xfrm>
            <a:off x="177800" y="547687"/>
            <a:ext cx="8802600" cy="6084900"/>
          </a:xfrm>
          <a:prstGeom prst="rect">
            <a:avLst/>
          </a:prstGeom>
          <a:noFill/>
          <a:ln>
            <a:noFill/>
          </a:ln>
        </p:spPr>
        <p:txBody>
          <a:bodyPr anchorCtr="0" anchor="t" bIns="45700" lIns="91425" rIns="91425" wrap="square" tIns="45700">
            <a:noAutofit/>
          </a:bodyPr>
          <a:lstStyle/>
          <a:p>
            <a:pPr indent="-501650" lvl="0" marL="342900" marR="0" rtl="0" algn="l">
              <a:lnSpc>
                <a:spcPct val="70000"/>
              </a:lnSpc>
              <a:spcBef>
                <a:spcPts val="500"/>
              </a:spcBef>
              <a:spcAft>
                <a:spcPts val="0"/>
              </a:spcAft>
              <a:buClr>
                <a:schemeClr val="lt1"/>
              </a:buClr>
              <a:buSzPct val="73529"/>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29</a:t>
            </a:r>
            <a:r>
              <a:rPr b="0" i="0" lang="en-US" sz="3400" u="none">
                <a:solidFill>
                  <a:schemeClr val="lt1"/>
                </a:solidFill>
                <a:latin typeface="Century Gothic"/>
                <a:ea typeface="Century Gothic"/>
                <a:cs typeface="Century Gothic"/>
                <a:sym typeface="Century Gothic"/>
              </a:rPr>
              <a:t>"Thus says the king, 'Do not let Hezekiah deceive you, for he will not be able to deliver you from my hand;</a:t>
            </a:r>
          </a:p>
          <a:p>
            <a:pPr indent="-501650" lvl="0" marL="342900" marR="0" rtl="0" algn="l">
              <a:lnSpc>
                <a:spcPct val="70000"/>
              </a:lnSpc>
              <a:spcBef>
                <a:spcPts val="500"/>
              </a:spcBef>
              <a:spcAft>
                <a:spcPts val="0"/>
              </a:spcAft>
              <a:buClr>
                <a:schemeClr val="lt1"/>
              </a:buClr>
              <a:buSzPct val="73529"/>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30</a:t>
            </a:r>
            <a:r>
              <a:rPr b="0" i="0" lang="en-US" sz="3400" u="none">
                <a:solidFill>
                  <a:schemeClr val="lt1"/>
                </a:solidFill>
                <a:latin typeface="Century Gothic"/>
                <a:ea typeface="Century Gothic"/>
                <a:cs typeface="Century Gothic"/>
                <a:sym typeface="Century Gothic"/>
              </a:rPr>
              <a:t>nor let Hezekiah make you trust in the LORD, saying, "The LORD will surely deliver us, and this city will not be given into the hand of the king of Assyria."</a:t>
            </a:r>
          </a:p>
        </p:txBody>
      </p:sp>
      <p:sp>
        <p:nvSpPr>
          <p:cNvPr id="403" name="Shape 403"/>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04" name="Shape 404"/>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Shape 409"/>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18:31-35</a:t>
            </a:r>
          </a:p>
        </p:txBody>
      </p:sp>
      <p:sp>
        <p:nvSpPr>
          <p:cNvPr id="410" name="Shape 410"/>
          <p:cNvSpPr txBox="1"/>
          <p:nvPr>
            <p:ph idx="1" type="body"/>
          </p:nvPr>
        </p:nvSpPr>
        <p:spPr>
          <a:xfrm>
            <a:off x="170663" y="423850"/>
            <a:ext cx="8802600" cy="6195900"/>
          </a:xfrm>
          <a:prstGeom prst="rect">
            <a:avLst/>
          </a:prstGeom>
          <a:noFill/>
          <a:ln>
            <a:noFill/>
          </a:ln>
        </p:spPr>
        <p:txBody>
          <a:bodyPr anchorCtr="0" anchor="t" bIns="45700" lIns="91425" rIns="91425" wrap="square" tIns="45700">
            <a:noAutofit/>
          </a:bodyPr>
          <a:lstStyle/>
          <a:p>
            <a:pPr indent="-514350" lvl="0" marL="342900" marR="0" rtl="0" algn="l">
              <a:lnSpc>
                <a:spcPct val="70000"/>
              </a:lnSpc>
              <a:spcBef>
                <a:spcPts val="0"/>
              </a:spcBef>
              <a:spcAft>
                <a:spcPts val="0"/>
              </a:spcAft>
              <a:buClr>
                <a:schemeClr val="lt1"/>
              </a:buClr>
              <a:buSzPct val="8437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31</a:t>
            </a:r>
            <a:r>
              <a:rPr b="0" i="0" lang="en-US" u="none">
                <a:solidFill>
                  <a:schemeClr val="lt1"/>
                </a:solidFill>
                <a:latin typeface="Century Gothic"/>
                <a:ea typeface="Century Gothic"/>
                <a:cs typeface="Century Gothic"/>
                <a:sym typeface="Century Gothic"/>
              </a:rPr>
              <a:t>'Do not listen to Hezekiah, for thus says the king of Assyria, "Make your peace with me and come out to me, and eat each of his vine and each of his fig tree and drink each of the waters of his own cistern,</a:t>
            </a:r>
          </a:p>
          <a:p>
            <a:pPr indent="-514350" lvl="0" marL="342900" marR="0" rtl="0" algn="l">
              <a:lnSpc>
                <a:spcPct val="70000"/>
              </a:lnSpc>
              <a:spcBef>
                <a:spcPts val="540"/>
              </a:spcBef>
              <a:spcAft>
                <a:spcPts val="0"/>
              </a:spcAft>
              <a:buClr>
                <a:schemeClr val="lt1"/>
              </a:buClr>
              <a:buSzPct val="8437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32</a:t>
            </a:r>
            <a:r>
              <a:rPr b="0" i="0" lang="en-US" u="none">
                <a:solidFill>
                  <a:schemeClr val="lt1"/>
                </a:solidFill>
                <a:latin typeface="Century Gothic"/>
                <a:ea typeface="Century Gothic"/>
                <a:cs typeface="Century Gothic"/>
                <a:sym typeface="Century Gothic"/>
              </a:rPr>
              <a:t>until I come and take you away to a land like your own land, a land of grain and new wine, a land of bread and vineyards, a land of olive trees and honey, that you may live and not die." But do not listen to Hezekiah when he misleads you, saying, "The LORD will deliver us."</a:t>
            </a:r>
          </a:p>
          <a:p>
            <a:pPr indent="-514350" lvl="0" marL="342900" marR="0" rtl="0" algn="l">
              <a:lnSpc>
                <a:spcPct val="70000"/>
              </a:lnSpc>
              <a:spcBef>
                <a:spcPts val="540"/>
              </a:spcBef>
              <a:spcAft>
                <a:spcPts val="0"/>
              </a:spcAft>
              <a:buClr>
                <a:schemeClr val="lt1"/>
              </a:buClr>
              <a:buSzPct val="84375"/>
              <a:buFont typeface="Arial"/>
              <a:buNone/>
            </a:pPr>
            <a:r>
              <a:t/>
            </a:r>
            <a:endParaRPr/>
          </a:p>
        </p:txBody>
      </p:sp>
      <p:sp>
        <p:nvSpPr>
          <p:cNvPr id="411" name="Shape 411"/>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12" name="Shape 412"/>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Shape 417"/>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18:31-35</a:t>
            </a:r>
          </a:p>
        </p:txBody>
      </p:sp>
      <p:sp>
        <p:nvSpPr>
          <p:cNvPr id="418" name="Shape 418"/>
          <p:cNvSpPr txBox="1"/>
          <p:nvPr>
            <p:ph idx="1" type="body"/>
          </p:nvPr>
        </p:nvSpPr>
        <p:spPr>
          <a:xfrm>
            <a:off x="177800" y="501650"/>
            <a:ext cx="8802600" cy="6195900"/>
          </a:xfrm>
          <a:prstGeom prst="rect">
            <a:avLst/>
          </a:prstGeom>
          <a:noFill/>
          <a:ln>
            <a:noFill/>
          </a:ln>
        </p:spPr>
        <p:txBody>
          <a:bodyPr anchorCtr="0" anchor="t" bIns="45700" lIns="91425" rIns="91425" wrap="square" tIns="45700">
            <a:noAutofit/>
          </a:bodyPr>
          <a:lstStyle/>
          <a:p>
            <a:pPr indent="-514350" lvl="0" marL="342900" marR="0" rtl="0" algn="l">
              <a:lnSpc>
                <a:spcPct val="70000"/>
              </a:lnSpc>
              <a:spcBef>
                <a:spcPts val="540"/>
              </a:spcBef>
              <a:spcAft>
                <a:spcPts val="0"/>
              </a:spcAft>
              <a:buClr>
                <a:schemeClr val="lt1"/>
              </a:buClr>
              <a:buSzPct val="8437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33</a:t>
            </a:r>
            <a:r>
              <a:rPr b="0" i="0" lang="en-US" u="none">
                <a:solidFill>
                  <a:schemeClr val="lt1"/>
                </a:solidFill>
                <a:latin typeface="Century Gothic"/>
                <a:ea typeface="Century Gothic"/>
                <a:cs typeface="Century Gothic"/>
                <a:sym typeface="Century Gothic"/>
              </a:rPr>
              <a:t>'Has any one of the gods of the nations delivered his land from the hand of the king of Assyria?</a:t>
            </a:r>
          </a:p>
          <a:p>
            <a:pPr indent="-514350" lvl="0" marL="342900" marR="0" rtl="0" algn="l">
              <a:lnSpc>
                <a:spcPct val="70000"/>
              </a:lnSpc>
              <a:spcBef>
                <a:spcPts val="540"/>
              </a:spcBef>
              <a:spcAft>
                <a:spcPts val="0"/>
              </a:spcAft>
              <a:buClr>
                <a:schemeClr val="lt1"/>
              </a:buClr>
              <a:buSzPct val="8437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34</a:t>
            </a:r>
            <a:r>
              <a:rPr b="0" i="0" lang="en-US" u="none">
                <a:solidFill>
                  <a:schemeClr val="lt1"/>
                </a:solidFill>
                <a:latin typeface="Century Gothic"/>
                <a:ea typeface="Century Gothic"/>
                <a:cs typeface="Century Gothic"/>
                <a:sym typeface="Century Gothic"/>
              </a:rPr>
              <a:t>'Where are the gods of Hamath and Arpad? Where are the gods of Sepharvaim, Hena and Ivvah? Have they delivered Samaria from my hand?</a:t>
            </a:r>
          </a:p>
          <a:p>
            <a:pPr indent="-514350" lvl="0" marL="342900" marR="0" rtl="0" algn="l">
              <a:lnSpc>
                <a:spcPct val="70000"/>
              </a:lnSpc>
              <a:spcBef>
                <a:spcPts val="540"/>
              </a:spcBef>
              <a:spcAft>
                <a:spcPts val="0"/>
              </a:spcAft>
              <a:buClr>
                <a:schemeClr val="lt1"/>
              </a:buClr>
              <a:buSzPct val="8437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35</a:t>
            </a:r>
            <a:r>
              <a:rPr b="0" i="0" lang="en-US" u="none">
                <a:solidFill>
                  <a:schemeClr val="lt1"/>
                </a:solidFill>
                <a:latin typeface="Century Gothic"/>
                <a:ea typeface="Century Gothic"/>
                <a:cs typeface="Century Gothic"/>
                <a:sym typeface="Century Gothic"/>
              </a:rPr>
              <a:t>'Who among all the gods of the lands have delivered their land from my hand, that the LORD should deliver Jerusalem from my hand?'"</a:t>
            </a:r>
          </a:p>
        </p:txBody>
      </p:sp>
      <p:sp>
        <p:nvSpPr>
          <p:cNvPr id="419" name="Shape 419"/>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20" name="Shape 420"/>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Shape 425"/>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18:36-19:2</a:t>
            </a:r>
          </a:p>
        </p:txBody>
      </p:sp>
      <p:sp>
        <p:nvSpPr>
          <p:cNvPr id="426" name="Shape 426"/>
          <p:cNvSpPr txBox="1"/>
          <p:nvPr>
            <p:ph idx="1" type="body"/>
          </p:nvPr>
        </p:nvSpPr>
        <p:spPr>
          <a:xfrm>
            <a:off x="177800" y="700087"/>
            <a:ext cx="8802687" cy="5932487"/>
          </a:xfrm>
          <a:prstGeom prst="rect">
            <a:avLst/>
          </a:prstGeom>
          <a:noFill/>
          <a:ln>
            <a:noFill/>
          </a:ln>
        </p:spPr>
        <p:txBody>
          <a:bodyPr anchorCtr="0" anchor="t" bIns="45700" lIns="91425" rIns="91425" wrap="square" tIns="45700">
            <a:noAutofit/>
          </a:bodyPr>
          <a:lstStyle/>
          <a:p>
            <a:pPr indent="-533400" lvl="0" marL="342900" marR="0" rtl="0" algn="l">
              <a:lnSpc>
                <a:spcPct val="70000"/>
              </a:lnSpc>
              <a:spcBef>
                <a:spcPts val="0"/>
              </a:spcBef>
              <a:spcAft>
                <a:spcPts val="0"/>
              </a:spcAft>
              <a:buClr>
                <a:schemeClr val="lt1"/>
              </a:buClr>
              <a:buSzPct val="93750"/>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36</a:t>
            </a:r>
            <a:r>
              <a:rPr b="0" i="0" lang="en-US" u="none">
                <a:solidFill>
                  <a:schemeClr val="lt1"/>
                </a:solidFill>
                <a:latin typeface="Century Gothic"/>
                <a:ea typeface="Century Gothic"/>
                <a:cs typeface="Century Gothic"/>
                <a:sym typeface="Century Gothic"/>
              </a:rPr>
              <a:t>But the people were silent and answered him not a word, for the king's commandment was, "Do not answer him."</a:t>
            </a:r>
          </a:p>
          <a:p>
            <a:pPr indent="-533400" lvl="0" marL="342900" marR="0" rtl="0" algn="l">
              <a:lnSpc>
                <a:spcPct val="70000"/>
              </a:lnSpc>
              <a:spcBef>
                <a:spcPts val="600"/>
              </a:spcBef>
              <a:spcAft>
                <a:spcPts val="0"/>
              </a:spcAft>
              <a:buClr>
                <a:schemeClr val="lt1"/>
              </a:buClr>
              <a:buSzPct val="93750"/>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37</a:t>
            </a:r>
            <a:r>
              <a:rPr b="0" i="0" lang="en-US" u="none">
                <a:solidFill>
                  <a:schemeClr val="lt1"/>
                </a:solidFill>
                <a:latin typeface="Century Gothic"/>
                <a:ea typeface="Century Gothic"/>
                <a:cs typeface="Century Gothic"/>
                <a:sym typeface="Century Gothic"/>
              </a:rPr>
              <a:t>Then Eliakim the son of Hilkiah, who was over the household, and Shebna the scribe and Joah the son of Asaph, the recorder, came to Hezekiah with their clothes torn and told him the words of Rabshakeh.</a:t>
            </a:r>
          </a:p>
          <a:p>
            <a:pPr indent="-190500" lvl="0" marL="0" marR="0" rtl="0" algn="l">
              <a:lnSpc>
                <a:spcPct val="70000"/>
              </a:lnSpc>
              <a:spcBef>
                <a:spcPts val="600"/>
              </a:spcBef>
              <a:spcAft>
                <a:spcPts val="0"/>
              </a:spcAft>
              <a:buClr>
                <a:schemeClr val="lt1"/>
              </a:buClr>
              <a:buSzPct val="93750"/>
              <a:buFont typeface="Arial"/>
              <a:buNone/>
            </a:pPr>
            <a:r>
              <a:t/>
            </a:r>
            <a:endParaRPr/>
          </a:p>
        </p:txBody>
      </p:sp>
      <p:sp>
        <p:nvSpPr>
          <p:cNvPr id="427" name="Shape 427"/>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28" name="Shape 428"/>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Shape 433"/>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18:36-19:2</a:t>
            </a:r>
          </a:p>
        </p:txBody>
      </p:sp>
      <p:sp>
        <p:nvSpPr>
          <p:cNvPr id="434" name="Shape 434"/>
          <p:cNvSpPr txBox="1"/>
          <p:nvPr>
            <p:ph idx="1" type="body"/>
          </p:nvPr>
        </p:nvSpPr>
        <p:spPr>
          <a:xfrm>
            <a:off x="177800" y="700087"/>
            <a:ext cx="8802600" cy="5932500"/>
          </a:xfrm>
          <a:prstGeom prst="rect">
            <a:avLst/>
          </a:prstGeom>
          <a:noFill/>
          <a:ln>
            <a:noFill/>
          </a:ln>
        </p:spPr>
        <p:txBody>
          <a:bodyPr anchorCtr="0" anchor="t" bIns="45700" lIns="91425" rIns="91425" wrap="square" tIns="45700">
            <a:noAutofit/>
          </a:bodyPr>
          <a:lstStyle/>
          <a:p>
            <a:pPr indent="-533400" lvl="0" marL="342900" marR="0" rtl="0" algn="l">
              <a:lnSpc>
                <a:spcPct val="70000"/>
              </a:lnSpc>
              <a:spcBef>
                <a:spcPts val="600"/>
              </a:spcBef>
              <a:spcAft>
                <a:spcPts val="0"/>
              </a:spcAft>
              <a:buClr>
                <a:schemeClr val="lt1"/>
              </a:buClr>
              <a:buSzPct val="93750"/>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1</a:t>
            </a:r>
            <a:r>
              <a:rPr b="0" i="0" lang="en-US" u="none">
                <a:solidFill>
                  <a:schemeClr val="lt1"/>
                </a:solidFill>
                <a:latin typeface="Century Gothic"/>
                <a:ea typeface="Century Gothic"/>
                <a:cs typeface="Century Gothic"/>
                <a:sym typeface="Century Gothic"/>
              </a:rPr>
              <a:t>And when King Hezekiah heard it, he tore his clothes, covered himself with sackcloth and entered the house of the LORD.</a:t>
            </a:r>
          </a:p>
          <a:p>
            <a:pPr indent="-533400" lvl="0" marL="342900" marR="0" rtl="0" algn="l">
              <a:lnSpc>
                <a:spcPct val="70000"/>
              </a:lnSpc>
              <a:spcBef>
                <a:spcPts val="600"/>
              </a:spcBef>
              <a:spcAft>
                <a:spcPts val="0"/>
              </a:spcAft>
              <a:buClr>
                <a:schemeClr val="lt1"/>
              </a:buClr>
              <a:buSzPct val="93750"/>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2</a:t>
            </a:r>
            <a:r>
              <a:rPr b="0" i="0" lang="en-US" u="none">
                <a:solidFill>
                  <a:schemeClr val="lt1"/>
                </a:solidFill>
                <a:latin typeface="Century Gothic"/>
                <a:ea typeface="Century Gothic"/>
                <a:cs typeface="Century Gothic"/>
                <a:sym typeface="Century Gothic"/>
              </a:rPr>
              <a:t>Then he sent Eliakim who was over the household with Shebna the scribe and the elders of the priests, covered with sackcloth, to Isaiah the prophet the son of Amoz.</a:t>
            </a:r>
          </a:p>
        </p:txBody>
      </p:sp>
      <p:sp>
        <p:nvSpPr>
          <p:cNvPr id="435" name="Shape 435"/>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36" name="Shape 436"/>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Shape 119"/>
          <p:cNvSpPr txBox="1"/>
          <p:nvPr>
            <p:ph type="title"/>
          </p:nvPr>
        </p:nvSpPr>
        <p:spPr>
          <a:xfrm>
            <a:off x="93662" y="114300"/>
            <a:ext cx="8229600" cy="1143000"/>
          </a:xfrm>
          <a:prstGeom prst="rect">
            <a:avLst/>
          </a:prstGeom>
          <a:noFill/>
          <a:ln>
            <a:noFill/>
          </a:ln>
        </p:spPr>
        <p:txBody>
          <a:bodyPr anchorCtr="0" anchor="ctr" bIns="45700" lIns="91425" rIns="91425" wrap="square" tIns="45700">
            <a:noAutofit/>
          </a:bodyPr>
          <a:lstStyle/>
          <a:p>
            <a:pPr indent="-279400" lvl="0" marL="0" marR="0" rtl="0" algn="l">
              <a:lnSpc>
                <a:spcPct val="100000"/>
              </a:lnSpc>
              <a:spcBef>
                <a:spcPts val="0"/>
              </a:spcBef>
              <a:spcAft>
                <a:spcPts val="0"/>
              </a:spcAft>
              <a:buClr>
                <a:srgbClr val="558ED5"/>
              </a:buClr>
              <a:buSzPct val="100000"/>
              <a:buFont typeface="Book Antiqua"/>
              <a:buNone/>
            </a:pPr>
            <a:r>
              <a:rPr b="1" i="0" lang="en-US" sz="4400" u="none" cap="none" strike="noStrike">
                <a:solidFill>
                  <a:srgbClr val="558ED5"/>
                </a:solidFill>
                <a:latin typeface="Book Antiqua"/>
                <a:ea typeface="Book Antiqua"/>
                <a:cs typeface="Book Antiqua"/>
                <a:sym typeface="Book Antiqua"/>
              </a:rPr>
              <a:t>God is Our Refuge and Strength…</a:t>
            </a:r>
          </a:p>
        </p:txBody>
      </p:sp>
      <p:sp>
        <p:nvSpPr>
          <p:cNvPr id="120" name="Shape 120"/>
          <p:cNvSpPr txBox="1"/>
          <p:nvPr>
            <p:ph idx="1" type="body"/>
          </p:nvPr>
        </p:nvSpPr>
        <p:spPr>
          <a:xfrm>
            <a:off x="457200" y="1600200"/>
            <a:ext cx="8229600" cy="4526100"/>
          </a:xfrm>
          <a:prstGeom prst="rect">
            <a:avLst/>
          </a:prstGeom>
          <a:noFill/>
          <a:ln>
            <a:noFill/>
          </a:ln>
        </p:spPr>
        <p:txBody>
          <a:bodyPr anchorCtr="0" anchor="t" bIns="45700" lIns="91425" rIns="91425" wrap="square" tIns="45700">
            <a:noAutofit/>
          </a:bodyPr>
          <a:lstStyle/>
          <a:p>
            <a:pPr indent="-285750" lvl="1" marL="742950" marR="0" rtl="0" algn="l">
              <a:lnSpc>
                <a:spcPct val="100000"/>
              </a:lnSpc>
              <a:spcBef>
                <a:spcPts val="0"/>
              </a:spcBef>
              <a:spcAft>
                <a:spcPts val="0"/>
              </a:spcAft>
              <a:buClr>
                <a:schemeClr val="lt1"/>
              </a:buClr>
              <a:buSzPct val="100000"/>
              <a:buFont typeface="Arial"/>
              <a:buChar char="–"/>
            </a:pPr>
            <a:r>
              <a:rPr b="0" i="0" lang="en-US" sz="3300" u="none" cap="none" strike="noStrike">
                <a:solidFill>
                  <a:schemeClr val="lt1"/>
                </a:solidFill>
                <a:latin typeface="Century Gothic"/>
                <a:ea typeface="Century Gothic"/>
                <a:cs typeface="Century Gothic"/>
                <a:sym typeface="Century Gothic"/>
              </a:rPr>
              <a:t>During Catastrophic Upheavals in Creation (vs 1-3)</a:t>
            </a:r>
          </a:p>
          <a:p>
            <a:pPr indent="-495300" lvl="1" marL="742950" marR="0" rtl="0" algn="l">
              <a:lnSpc>
                <a:spcPct val="100000"/>
              </a:lnSpc>
              <a:spcBef>
                <a:spcPts val="660"/>
              </a:spcBef>
              <a:spcAft>
                <a:spcPts val="0"/>
              </a:spcAft>
              <a:buClr>
                <a:schemeClr val="lt1"/>
              </a:buClr>
              <a:buSzPct val="100000"/>
              <a:buFont typeface="Arial"/>
              <a:buNone/>
            </a:pPr>
            <a:r>
              <a:t/>
            </a:r>
            <a:endParaRPr b="0" i="0" sz="3300" u="none" cap="none" strike="noStrike">
              <a:solidFill>
                <a:schemeClr val="lt1"/>
              </a:solidFill>
              <a:latin typeface="Century Gothic"/>
              <a:ea typeface="Century Gothic"/>
              <a:cs typeface="Century Gothic"/>
              <a:sym typeface="Century Gothic"/>
            </a:endParaRPr>
          </a:p>
          <a:p>
            <a:pPr indent="-285750" lvl="1" marL="742950" marR="0" rtl="0" algn="l">
              <a:lnSpc>
                <a:spcPct val="100000"/>
              </a:lnSpc>
              <a:spcBef>
                <a:spcPts val="660"/>
              </a:spcBef>
              <a:spcAft>
                <a:spcPts val="0"/>
              </a:spcAft>
              <a:buClr>
                <a:schemeClr val="lt1"/>
              </a:buClr>
              <a:buSzPct val="100000"/>
              <a:buFont typeface="Arial"/>
              <a:buChar char="–"/>
            </a:pPr>
            <a:r>
              <a:rPr b="0" i="0" lang="en-US" sz="3300" u="none" cap="none" strike="noStrike">
                <a:solidFill>
                  <a:schemeClr val="lt1"/>
                </a:solidFill>
                <a:latin typeface="Century Gothic"/>
                <a:ea typeface="Century Gothic"/>
                <a:cs typeface="Century Gothic"/>
                <a:sym typeface="Century Gothic"/>
              </a:rPr>
              <a:t>During Staggering and Overwhelming Opposition (vs 4-7)</a:t>
            </a:r>
          </a:p>
          <a:p>
            <a:pPr indent="-495300" lvl="1" marL="742950" marR="0" rtl="0" algn="l">
              <a:lnSpc>
                <a:spcPct val="100000"/>
              </a:lnSpc>
              <a:spcBef>
                <a:spcPts val="660"/>
              </a:spcBef>
              <a:spcAft>
                <a:spcPts val="0"/>
              </a:spcAft>
              <a:buClr>
                <a:schemeClr val="lt1"/>
              </a:buClr>
              <a:buSzPct val="100000"/>
              <a:buFont typeface="Arial"/>
              <a:buNone/>
            </a:pPr>
            <a:r>
              <a:t/>
            </a:r>
            <a:endParaRPr b="0" i="0" sz="3300" u="none" cap="none" strike="noStrike">
              <a:solidFill>
                <a:schemeClr val="lt1"/>
              </a:solidFill>
              <a:latin typeface="Century Gothic"/>
              <a:ea typeface="Century Gothic"/>
              <a:cs typeface="Century Gothic"/>
              <a:sym typeface="Century Gothic"/>
            </a:endParaRPr>
          </a:p>
          <a:p>
            <a:pPr indent="-285750" lvl="1" marL="742950" marR="0" rtl="0" algn="l">
              <a:lnSpc>
                <a:spcPct val="100000"/>
              </a:lnSpc>
              <a:spcBef>
                <a:spcPts val="660"/>
              </a:spcBef>
              <a:spcAft>
                <a:spcPts val="0"/>
              </a:spcAft>
              <a:buClr>
                <a:schemeClr val="lt1"/>
              </a:buClr>
              <a:buSzPct val="100000"/>
              <a:buFont typeface="Arial"/>
              <a:buChar char="–"/>
            </a:pPr>
            <a:r>
              <a:rPr b="0" i="0" lang="en-US" sz="3300" u="none" cap="none" strike="noStrike">
                <a:solidFill>
                  <a:schemeClr val="lt1"/>
                </a:solidFill>
                <a:latin typeface="Century Gothic"/>
                <a:ea typeface="Century Gothic"/>
                <a:cs typeface="Century Gothic"/>
                <a:sym typeface="Century Gothic"/>
              </a:rPr>
              <a:t>…Come! Behold our Victorious LORD of Hosts (vs 8-11)</a:t>
            </a:r>
          </a:p>
          <a:p>
            <a:pPr indent="-342900" lvl="0" marL="342900" marR="0" rtl="0" algn="l">
              <a:spcBef>
                <a:spcPts val="660"/>
              </a:spcBef>
              <a:spcAft>
                <a:spcPts val="0"/>
              </a:spcAft>
              <a:buClr>
                <a:schemeClr val="lt1"/>
              </a:buClr>
              <a:buSzPct val="100000"/>
              <a:buFont typeface="Arial"/>
              <a:buNone/>
            </a:pPr>
            <a:r>
              <a:t/>
            </a:r>
            <a:endParaRPr b="0" i="0" sz="3300" u="none" cap="none" strike="noStrike">
              <a:solidFill>
                <a:schemeClr val="lt1"/>
              </a:solidFill>
              <a:latin typeface="Century Gothic"/>
              <a:ea typeface="Century Gothic"/>
              <a:cs typeface="Century Gothic"/>
              <a:sym typeface="Century Gothic"/>
            </a:endParaRPr>
          </a:p>
        </p:txBody>
      </p:sp>
      <p:sp>
        <p:nvSpPr>
          <p:cNvPr id="121" name="Shape 121"/>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22" name="Shape 122"/>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500"/>
                                        <p:tgtEl>
                                          <p:spTgt spid="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animEffect filter="fade" transition="in">
                                      <p:cBhvr>
                                        <p:cTn dur="500"/>
                                        <p:tgtEl>
                                          <p:spTgt spid="1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animEffect filter="fade" transition="in">
                                      <p:cBhvr>
                                        <p:cTn dur="500"/>
                                        <p:tgtEl>
                                          <p:spTgt spid="1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animEffect filter="fade" transition="in">
                                      <p:cBhvr>
                                        <p:cTn dur="500"/>
                                        <p:tgtEl>
                                          <p:spTgt spid="1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4" st="4"/>
                                            </p:txEl>
                                          </p:spTgt>
                                        </p:tgtEl>
                                        <p:attrNameLst>
                                          <p:attrName>style.visibility</p:attrName>
                                        </p:attrNameLst>
                                      </p:cBhvr>
                                      <p:to>
                                        <p:strVal val="visible"/>
                                      </p:to>
                                    </p:set>
                                    <p:animEffect filter="fade" transition="in">
                                      <p:cBhvr>
                                        <p:cTn dur="500"/>
                                        <p:tgtEl>
                                          <p:spTgt spid="1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5" st="5"/>
                                            </p:txEl>
                                          </p:spTgt>
                                        </p:tgtEl>
                                        <p:attrNameLst>
                                          <p:attrName>style.visibility</p:attrName>
                                        </p:attrNameLst>
                                      </p:cBhvr>
                                      <p:to>
                                        <p:strVal val="visible"/>
                                      </p:to>
                                    </p:set>
                                    <p:animEffect filter="fade" transition="in">
                                      <p:cBhvr>
                                        <p:cTn dur="500"/>
                                        <p:tgtEl>
                                          <p:spTgt spid="12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Shape 441"/>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19:3-5</a:t>
            </a:r>
          </a:p>
        </p:txBody>
      </p:sp>
      <p:sp>
        <p:nvSpPr>
          <p:cNvPr id="442" name="Shape 442"/>
          <p:cNvSpPr txBox="1"/>
          <p:nvPr>
            <p:ph idx="1" type="body"/>
          </p:nvPr>
        </p:nvSpPr>
        <p:spPr>
          <a:xfrm>
            <a:off x="0" y="436550"/>
            <a:ext cx="9144000" cy="6195900"/>
          </a:xfrm>
          <a:prstGeom prst="rect">
            <a:avLst/>
          </a:prstGeom>
          <a:noFill/>
          <a:ln>
            <a:noFill/>
          </a:ln>
        </p:spPr>
        <p:txBody>
          <a:bodyPr anchorCtr="0" anchor="t" bIns="45700" lIns="91425" rIns="91425" wrap="square" tIns="45700">
            <a:noAutofit/>
          </a:bodyPr>
          <a:lstStyle/>
          <a:p>
            <a:pPr indent="-546100" lvl="0" marL="342900" marR="0" rtl="0" algn="l">
              <a:lnSpc>
                <a:spcPct val="90000"/>
              </a:lnSpc>
              <a:spcBef>
                <a:spcPts val="0"/>
              </a:spcBef>
              <a:spcAft>
                <a:spcPts val="0"/>
              </a:spcAft>
              <a:buClr>
                <a:schemeClr val="lt1"/>
              </a:buClr>
              <a:buSzPct val="100000"/>
              <a:buFont typeface="Arial"/>
              <a:buNone/>
            </a:pPr>
            <a:r>
              <a:rPr b="1" i="0" lang="en-US" sz="3200" u="none">
                <a:solidFill>
                  <a:srgbClr val="FFFFFF"/>
                </a:solidFill>
              </a:rPr>
              <a:t> </a:t>
            </a:r>
            <a:r>
              <a:rPr b="1" baseline="30000" i="0" lang="en-US" sz="3200" u="none">
                <a:solidFill>
                  <a:srgbClr val="FFFFFF"/>
                </a:solidFill>
                <a:latin typeface="Century Gothic"/>
                <a:ea typeface="Century Gothic"/>
                <a:cs typeface="Century Gothic"/>
                <a:sym typeface="Century Gothic"/>
              </a:rPr>
              <a:t>3</a:t>
            </a:r>
            <a:r>
              <a:rPr b="1" i="0" lang="en-US" sz="3200" u="none">
                <a:solidFill>
                  <a:srgbClr val="FFFFFF"/>
                </a:solidFill>
              </a:rPr>
              <a:t>They said to him, "Thus says Hezekiah, 'This day is a day of distress, rebuke, and rejection; for children have come to birth and there is no strength to deliver.</a:t>
            </a:r>
          </a:p>
          <a:p>
            <a:pPr indent="-546100" lvl="0" marL="342900" marR="0" rtl="0" algn="l">
              <a:lnSpc>
                <a:spcPct val="90000"/>
              </a:lnSpc>
              <a:spcBef>
                <a:spcPts val="640"/>
              </a:spcBef>
              <a:spcAft>
                <a:spcPts val="0"/>
              </a:spcAft>
              <a:buClr>
                <a:schemeClr val="lt1"/>
              </a:buClr>
              <a:buSzPct val="100000"/>
              <a:buFont typeface="Arial"/>
              <a:buNone/>
            </a:pPr>
            <a:r>
              <a:rPr b="1" i="0" lang="en-US" sz="3200" u="none">
                <a:solidFill>
                  <a:srgbClr val="FFFFFF"/>
                </a:solidFill>
              </a:rPr>
              <a:t> </a:t>
            </a:r>
            <a:r>
              <a:rPr b="1" baseline="30000" i="0" lang="en-US" sz="3200" u="none">
                <a:solidFill>
                  <a:srgbClr val="FFFFFF"/>
                </a:solidFill>
                <a:latin typeface="Century Gothic"/>
                <a:ea typeface="Century Gothic"/>
                <a:cs typeface="Century Gothic"/>
                <a:sym typeface="Century Gothic"/>
              </a:rPr>
              <a:t>4</a:t>
            </a:r>
            <a:r>
              <a:rPr b="1" i="0" lang="en-US" sz="3200" u="none">
                <a:solidFill>
                  <a:srgbClr val="FFFFFF"/>
                </a:solidFill>
              </a:rPr>
              <a:t>'Perhaps the LORD your God will hear all the words of Rabshakeh, whom his master the king of Assyria has sent to reproach the living God, and will rebuke the words which the LORD your God has heard Therefore, offer a prayer for the remnant that is left.'"</a:t>
            </a:r>
          </a:p>
          <a:p>
            <a:pPr indent="-546100" lvl="0" marL="342900" marR="0" rtl="0" algn="l">
              <a:lnSpc>
                <a:spcPct val="90000"/>
              </a:lnSpc>
              <a:spcBef>
                <a:spcPts val="640"/>
              </a:spcBef>
              <a:spcAft>
                <a:spcPts val="0"/>
              </a:spcAft>
              <a:buClr>
                <a:schemeClr val="lt1"/>
              </a:buClr>
              <a:buSzPct val="100000"/>
              <a:buFont typeface="Arial"/>
              <a:buNone/>
            </a:pPr>
            <a:r>
              <a:rPr b="1" i="0" lang="en-US" sz="3200" u="none">
                <a:solidFill>
                  <a:srgbClr val="FFFFFF"/>
                </a:solidFill>
              </a:rPr>
              <a:t> </a:t>
            </a:r>
            <a:r>
              <a:rPr b="1" baseline="30000" i="0" lang="en-US" sz="3200" u="none">
                <a:solidFill>
                  <a:srgbClr val="FFFFFF"/>
                </a:solidFill>
                <a:latin typeface="Century Gothic"/>
                <a:ea typeface="Century Gothic"/>
                <a:cs typeface="Century Gothic"/>
                <a:sym typeface="Century Gothic"/>
              </a:rPr>
              <a:t>5</a:t>
            </a:r>
            <a:r>
              <a:rPr b="1" i="0" lang="en-US" sz="3200" u="none">
                <a:solidFill>
                  <a:srgbClr val="FFFFFF"/>
                </a:solidFill>
              </a:rPr>
              <a:t>So the servants of King Hezekiah came to Isaiah.</a:t>
            </a:r>
          </a:p>
        </p:txBody>
      </p:sp>
      <p:sp>
        <p:nvSpPr>
          <p:cNvPr id="443" name="Shape 443"/>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Shape 448"/>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19:10-13</a:t>
            </a:r>
          </a:p>
        </p:txBody>
      </p:sp>
      <p:sp>
        <p:nvSpPr>
          <p:cNvPr id="449" name="Shape 449"/>
          <p:cNvSpPr txBox="1"/>
          <p:nvPr>
            <p:ph idx="1" type="body"/>
          </p:nvPr>
        </p:nvSpPr>
        <p:spPr>
          <a:xfrm>
            <a:off x="177800" y="436562"/>
            <a:ext cx="8802687" cy="6196012"/>
          </a:xfrm>
          <a:prstGeom prst="rect">
            <a:avLst/>
          </a:prstGeom>
          <a:noFill/>
          <a:ln>
            <a:noFill/>
          </a:ln>
        </p:spPr>
        <p:txBody>
          <a:bodyPr anchorCtr="0" anchor="t" bIns="45700" lIns="91425" rIns="91425" wrap="square" tIns="45700">
            <a:noAutofit/>
          </a:bodyPr>
          <a:lstStyle/>
          <a:p>
            <a:pPr indent="-533400" lvl="0" marL="342900" marR="0" rtl="0" algn="l">
              <a:lnSpc>
                <a:spcPct val="80000"/>
              </a:lnSpc>
              <a:spcBef>
                <a:spcPts val="0"/>
              </a:spcBef>
              <a:spcAft>
                <a:spcPts val="0"/>
              </a:spcAft>
              <a:buClr>
                <a:schemeClr val="lt1"/>
              </a:buClr>
              <a:buSzPct val="88235"/>
              <a:buFont typeface="Arial"/>
              <a:buNone/>
            </a:pPr>
            <a:r>
              <a:rPr b="1" baseline="30000" i="0" lang="en-US" sz="3400" u="none">
                <a:solidFill>
                  <a:schemeClr val="lt1"/>
                </a:solidFill>
                <a:latin typeface="Century Gothic"/>
                <a:ea typeface="Century Gothic"/>
                <a:cs typeface="Century Gothic"/>
                <a:sym typeface="Century Gothic"/>
              </a:rPr>
              <a:t>10</a:t>
            </a:r>
            <a:r>
              <a:rPr b="0" i="0" lang="en-US" sz="3400" u="none">
                <a:solidFill>
                  <a:schemeClr val="lt1"/>
                </a:solidFill>
                <a:latin typeface="Century Gothic"/>
                <a:ea typeface="Century Gothic"/>
                <a:cs typeface="Century Gothic"/>
                <a:sym typeface="Century Gothic"/>
              </a:rPr>
              <a:t>"Thus you shall say to Hezekiah king of Judah, 'Do not let your God in whom you trust deceive you saying, "Jerusalem will not be given into the hand of the king of Assyria."</a:t>
            </a:r>
          </a:p>
          <a:p>
            <a:pPr indent="-533400" lvl="0" marL="342900" marR="0" rtl="0" algn="l">
              <a:lnSpc>
                <a:spcPct val="80000"/>
              </a:lnSpc>
              <a:spcBef>
                <a:spcPts val="600"/>
              </a:spcBef>
              <a:spcAft>
                <a:spcPts val="0"/>
              </a:spcAft>
              <a:buClr>
                <a:schemeClr val="lt1"/>
              </a:buClr>
              <a:buSzPct val="88235"/>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11</a:t>
            </a:r>
            <a:r>
              <a:rPr b="0" i="0" lang="en-US" sz="3400" u="none">
                <a:solidFill>
                  <a:schemeClr val="lt1"/>
                </a:solidFill>
                <a:latin typeface="Century Gothic"/>
                <a:ea typeface="Century Gothic"/>
                <a:cs typeface="Century Gothic"/>
                <a:sym typeface="Century Gothic"/>
              </a:rPr>
              <a:t>'Behold, you have heard what the kings of Assyria have done to all the lands, destroying them completely. So will you be spared?</a:t>
            </a:r>
          </a:p>
          <a:p>
            <a:pPr indent="-533400" lvl="0" marL="342900" marR="0" rtl="0" algn="l">
              <a:lnSpc>
                <a:spcPct val="80000"/>
              </a:lnSpc>
              <a:spcBef>
                <a:spcPts val="600"/>
              </a:spcBef>
              <a:spcAft>
                <a:spcPts val="0"/>
              </a:spcAft>
              <a:buClr>
                <a:schemeClr val="lt1"/>
              </a:buClr>
              <a:buSzPct val="88235"/>
              <a:buFont typeface="Arial"/>
              <a:buNone/>
            </a:pPr>
            <a:r>
              <a:t/>
            </a:r>
            <a:endParaRPr sz="3400"/>
          </a:p>
        </p:txBody>
      </p:sp>
      <p:sp>
        <p:nvSpPr>
          <p:cNvPr id="450" name="Shape 450"/>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51" name="Shape 451"/>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Shape 456"/>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19:10-13</a:t>
            </a:r>
          </a:p>
        </p:txBody>
      </p:sp>
      <p:sp>
        <p:nvSpPr>
          <p:cNvPr id="457" name="Shape 457"/>
          <p:cNvSpPr txBox="1"/>
          <p:nvPr>
            <p:ph idx="1" type="body"/>
          </p:nvPr>
        </p:nvSpPr>
        <p:spPr>
          <a:xfrm>
            <a:off x="177800" y="436562"/>
            <a:ext cx="8802600" cy="6195900"/>
          </a:xfrm>
          <a:prstGeom prst="rect">
            <a:avLst/>
          </a:prstGeom>
          <a:noFill/>
          <a:ln>
            <a:noFill/>
          </a:ln>
        </p:spPr>
        <p:txBody>
          <a:bodyPr anchorCtr="0" anchor="t" bIns="45700" lIns="91425" rIns="91425" wrap="square" tIns="45700">
            <a:noAutofit/>
          </a:bodyPr>
          <a:lstStyle/>
          <a:p>
            <a:pPr indent="-533400" lvl="0" marL="342900" marR="0" rtl="0" algn="l">
              <a:lnSpc>
                <a:spcPct val="80000"/>
              </a:lnSpc>
              <a:spcBef>
                <a:spcPts val="600"/>
              </a:spcBef>
              <a:spcAft>
                <a:spcPts val="0"/>
              </a:spcAft>
              <a:buClr>
                <a:schemeClr val="lt1"/>
              </a:buClr>
              <a:buSzPct val="88235"/>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12</a:t>
            </a:r>
            <a:r>
              <a:rPr b="0" i="0" lang="en-US" sz="3400" u="none">
                <a:solidFill>
                  <a:schemeClr val="lt1"/>
                </a:solidFill>
                <a:latin typeface="Century Gothic"/>
                <a:ea typeface="Century Gothic"/>
                <a:cs typeface="Century Gothic"/>
                <a:sym typeface="Century Gothic"/>
              </a:rPr>
              <a:t>'Did the gods of those nations which my fathers destroyed deliver them, even Gozan and Haran and Rezeph and the sons of Eden who were in Telassar?</a:t>
            </a:r>
          </a:p>
          <a:p>
            <a:pPr indent="-533400" lvl="0" marL="342900" marR="0" rtl="0" algn="l">
              <a:lnSpc>
                <a:spcPct val="80000"/>
              </a:lnSpc>
              <a:spcBef>
                <a:spcPts val="600"/>
              </a:spcBef>
              <a:spcAft>
                <a:spcPts val="0"/>
              </a:spcAft>
              <a:buClr>
                <a:schemeClr val="lt1"/>
              </a:buClr>
              <a:buSzPct val="88235"/>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13</a:t>
            </a:r>
            <a:r>
              <a:rPr b="0" i="0" lang="en-US" sz="3400" u="none">
                <a:solidFill>
                  <a:schemeClr val="lt1"/>
                </a:solidFill>
                <a:latin typeface="Century Gothic"/>
                <a:ea typeface="Century Gothic"/>
                <a:cs typeface="Century Gothic"/>
                <a:sym typeface="Century Gothic"/>
              </a:rPr>
              <a:t>'Where is the king of Hamath, the king of Arpad, the king of the city of Sepharvaim, and of Hena and Ivvah?'"</a:t>
            </a:r>
          </a:p>
        </p:txBody>
      </p:sp>
      <p:sp>
        <p:nvSpPr>
          <p:cNvPr id="458" name="Shape 458"/>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59" name="Shape 459"/>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Shape 464"/>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19:14-16</a:t>
            </a:r>
          </a:p>
        </p:txBody>
      </p:sp>
      <p:sp>
        <p:nvSpPr>
          <p:cNvPr id="465" name="Shape 465"/>
          <p:cNvSpPr txBox="1"/>
          <p:nvPr>
            <p:ph idx="1" type="body"/>
          </p:nvPr>
        </p:nvSpPr>
        <p:spPr>
          <a:xfrm>
            <a:off x="177800" y="436562"/>
            <a:ext cx="8802687" cy="6196012"/>
          </a:xfrm>
          <a:prstGeom prst="rect">
            <a:avLst/>
          </a:prstGeom>
          <a:noFill/>
          <a:ln>
            <a:noFill/>
          </a:ln>
        </p:spPr>
        <p:txBody>
          <a:bodyPr anchorCtr="0" anchor="t" bIns="45700" lIns="91425" rIns="91425" wrap="square" tIns="45700">
            <a:noAutofit/>
          </a:bodyPr>
          <a:lstStyle/>
          <a:p>
            <a:pPr indent="-546100" lvl="0" marL="342900" marR="0" rtl="0" algn="l">
              <a:lnSpc>
                <a:spcPct val="80000"/>
              </a:lnSpc>
              <a:spcBef>
                <a:spcPts val="0"/>
              </a:spcBef>
              <a:spcAft>
                <a:spcPts val="0"/>
              </a:spcAft>
              <a:buClr>
                <a:schemeClr val="lt1"/>
              </a:buClr>
              <a:buSzPct val="94117"/>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14</a:t>
            </a:r>
            <a:r>
              <a:rPr b="0" i="0" lang="en-US" sz="3400" u="none">
                <a:solidFill>
                  <a:schemeClr val="lt1"/>
                </a:solidFill>
                <a:latin typeface="Century Gothic"/>
                <a:ea typeface="Century Gothic"/>
                <a:cs typeface="Century Gothic"/>
                <a:sym typeface="Century Gothic"/>
              </a:rPr>
              <a:t>Then Hezekiah took the letter from the hand of the messengers and read it, and he went up to the house of the LORD and spread it out before the LORD.</a:t>
            </a:r>
          </a:p>
          <a:p>
            <a:pPr indent="-546100" lvl="0" marL="342900" marR="0" rtl="0" algn="l">
              <a:lnSpc>
                <a:spcPct val="80000"/>
              </a:lnSpc>
              <a:spcBef>
                <a:spcPts val="640"/>
              </a:spcBef>
              <a:spcAft>
                <a:spcPts val="0"/>
              </a:spcAft>
              <a:buClr>
                <a:schemeClr val="lt1"/>
              </a:buClr>
              <a:buSzPct val="94117"/>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15</a:t>
            </a:r>
            <a:r>
              <a:rPr b="0" i="0" lang="en-US" sz="3400" u="none">
                <a:solidFill>
                  <a:schemeClr val="lt1"/>
                </a:solidFill>
                <a:latin typeface="Century Gothic"/>
                <a:ea typeface="Century Gothic"/>
                <a:cs typeface="Century Gothic"/>
                <a:sym typeface="Century Gothic"/>
              </a:rPr>
              <a:t>Hezekiah prayed before the LORD and said,</a:t>
            </a:r>
          </a:p>
        </p:txBody>
      </p:sp>
      <p:sp>
        <p:nvSpPr>
          <p:cNvPr id="466" name="Shape 466"/>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67" name="Shape 467"/>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Shape 472"/>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19:14-16</a:t>
            </a:r>
          </a:p>
        </p:txBody>
      </p:sp>
      <p:sp>
        <p:nvSpPr>
          <p:cNvPr id="473" name="Shape 473"/>
          <p:cNvSpPr txBox="1"/>
          <p:nvPr>
            <p:ph idx="1" type="body"/>
          </p:nvPr>
        </p:nvSpPr>
        <p:spPr>
          <a:xfrm>
            <a:off x="177800" y="436562"/>
            <a:ext cx="8802600" cy="6195900"/>
          </a:xfrm>
          <a:prstGeom prst="rect">
            <a:avLst/>
          </a:prstGeom>
          <a:noFill/>
          <a:ln>
            <a:noFill/>
          </a:ln>
        </p:spPr>
        <p:txBody>
          <a:bodyPr anchorCtr="0" anchor="t" bIns="45700" lIns="91425" rIns="91425" wrap="square" tIns="45700">
            <a:noAutofit/>
          </a:bodyPr>
          <a:lstStyle/>
          <a:p>
            <a:pPr indent="-546100" lvl="0" marL="342900" marR="0" rtl="0" algn="l">
              <a:lnSpc>
                <a:spcPct val="80000"/>
              </a:lnSpc>
              <a:spcBef>
                <a:spcPts val="640"/>
              </a:spcBef>
              <a:spcAft>
                <a:spcPts val="0"/>
              </a:spcAft>
              <a:buClr>
                <a:schemeClr val="lt1"/>
              </a:buClr>
              <a:buSzPct val="94117"/>
              <a:buFont typeface="Arial"/>
              <a:buNone/>
            </a:pPr>
            <a:r>
              <a:rPr b="0" i="0" lang="en-US" sz="3400" u="none">
                <a:solidFill>
                  <a:schemeClr val="lt1"/>
                </a:solidFill>
                <a:latin typeface="Century Gothic"/>
                <a:ea typeface="Century Gothic"/>
                <a:cs typeface="Century Gothic"/>
                <a:sym typeface="Century Gothic"/>
              </a:rPr>
              <a:t>"O LORD, the God of Israel, who are enthroned above the cherubim, You are the God, You alone, of all the kingdoms of the earth. You have made heaven and earth.</a:t>
            </a:r>
          </a:p>
          <a:p>
            <a:pPr indent="-546100" lvl="0" marL="342900" marR="0" rtl="0" algn="l">
              <a:lnSpc>
                <a:spcPct val="80000"/>
              </a:lnSpc>
              <a:spcBef>
                <a:spcPts val="640"/>
              </a:spcBef>
              <a:spcAft>
                <a:spcPts val="0"/>
              </a:spcAft>
              <a:buClr>
                <a:schemeClr val="lt1"/>
              </a:buClr>
              <a:buSzPct val="94117"/>
              <a:buFont typeface="Arial"/>
              <a:buNone/>
            </a:pPr>
            <a:r>
              <a:rPr b="1" baseline="30000" i="0" lang="en-US" sz="3400" u="none">
                <a:solidFill>
                  <a:schemeClr val="lt1"/>
                </a:solidFill>
                <a:latin typeface="Century Gothic"/>
                <a:ea typeface="Century Gothic"/>
                <a:cs typeface="Century Gothic"/>
                <a:sym typeface="Century Gothic"/>
              </a:rPr>
              <a:t>16</a:t>
            </a:r>
            <a:r>
              <a:rPr b="0" i="0" lang="en-US" sz="3400" u="none">
                <a:solidFill>
                  <a:schemeClr val="lt1"/>
                </a:solidFill>
                <a:latin typeface="Century Gothic"/>
                <a:ea typeface="Century Gothic"/>
                <a:cs typeface="Century Gothic"/>
                <a:sym typeface="Century Gothic"/>
              </a:rPr>
              <a:t>"Incline Your ear, O LORD, and hear; open Your eyes, O LORD, and see; and listen to the words of Sennacherib, which he has sent to reproach the living God.</a:t>
            </a:r>
          </a:p>
          <a:p>
            <a:pPr indent="-342900" lvl="0" marL="342900" marR="0" rtl="0" algn="l">
              <a:spcBef>
                <a:spcPts val="640"/>
              </a:spcBef>
              <a:spcAft>
                <a:spcPts val="0"/>
              </a:spcAft>
              <a:buClr>
                <a:schemeClr val="lt1"/>
              </a:buClr>
              <a:buSzPct val="100000"/>
              <a:buFont typeface="Arial"/>
              <a:buNone/>
            </a:pPr>
            <a:r>
              <a:t/>
            </a:r>
            <a:endParaRPr b="0" i="0" sz="3200" u="none">
              <a:solidFill>
                <a:schemeClr val="lt1"/>
              </a:solidFill>
              <a:latin typeface="Century Gothic"/>
              <a:ea typeface="Century Gothic"/>
              <a:cs typeface="Century Gothic"/>
              <a:sym typeface="Century Gothic"/>
            </a:endParaRPr>
          </a:p>
        </p:txBody>
      </p:sp>
      <p:sp>
        <p:nvSpPr>
          <p:cNvPr id="474" name="Shape 474"/>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75" name="Shape 475"/>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Shape 480"/>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19:17-19</a:t>
            </a:r>
          </a:p>
        </p:txBody>
      </p:sp>
      <p:sp>
        <p:nvSpPr>
          <p:cNvPr id="481" name="Shape 481"/>
          <p:cNvSpPr txBox="1"/>
          <p:nvPr>
            <p:ph idx="1" type="body"/>
          </p:nvPr>
        </p:nvSpPr>
        <p:spPr>
          <a:xfrm>
            <a:off x="177800" y="436562"/>
            <a:ext cx="8802687" cy="6196012"/>
          </a:xfrm>
          <a:prstGeom prst="rect">
            <a:avLst/>
          </a:prstGeom>
          <a:noFill/>
          <a:ln>
            <a:noFill/>
          </a:ln>
        </p:spPr>
        <p:txBody>
          <a:bodyPr anchorCtr="0" anchor="t" bIns="45700" lIns="91425" rIns="91425" wrap="square" tIns="45700">
            <a:noAutofit/>
          </a:bodyPr>
          <a:lstStyle/>
          <a:p>
            <a:pPr indent="-546100" lvl="0" marL="342900" marR="0" rtl="0" algn="l">
              <a:lnSpc>
                <a:spcPct val="100000"/>
              </a:lnSpc>
              <a:spcBef>
                <a:spcPts val="0"/>
              </a:spcBef>
              <a:spcAft>
                <a:spcPts val="0"/>
              </a:spcAft>
              <a:buClr>
                <a:schemeClr val="lt1"/>
              </a:buClr>
              <a:buSzPct val="94117"/>
              <a:buFont typeface="Arial"/>
              <a:buNone/>
            </a:pPr>
            <a:r>
              <a:rPr b="1" baseline="30000" i="0" lang="en-US" sz="3400" u="none">
                <a:solidFill>
                  <a:schemeClr val="lt1"/>
                </a:solidFill>
                <a:latin typeface="Century Gothic"/>
                <a:ea typeface="Century Gothic"/>
                <a:cs typeface="Century Gothic"/>
                <a:sym typeface="Century Gothic"/>
              </a:rPr>
              <a:t>17</a:t>
            </a:r>
            <a:r>
              <a:rPr b="0" i="0" lang="en-US" sz="3400" u="none">
                <a:solidFill>
                  <a:schemeClr val="lt1"/>
                </a:solidFill>
                <a:latin typeface="Century Gothic"/>
                <a:ea typeface="Century Gothic"/>
                <a:cs typeface="Century Gothic"/>
                <a:sym typeface="Century Gothic"/>
              </a:rPr>
              <a:t>"Truly, O LORD, the kings of Assyria have devastated the nations and their lands</a:t>
            </a:r>
          </a:p>
          <a:p>
            <a:pPr indent="-546100" lvl="0" marL="342900" marR="0" rtl="0" algn="l">
              <a:lnSpc>
                <a:spcPct val="100000"/>
              </a:lnSpc>
              <a:spcBef>
                <a:spcPts val="640"/>
              </a:spcBef>
              <a:spcAft>
                <a:spcPts val="0"/>
              </a:spcAft>
              <a:buClr>
                <a:schemeClr val="lt1"/>
              </a:buClr>
              <a:buSzPct val="94117"/>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18</a:t>
            </a:r>
            <a:r>
              <a:rPr b="0" i="0" lang="en-US" sz="3400" u="none">
                <a:solidFill>
                  <a:schemeClr val="lt1"/>
                </a:solidFill>
                <a:latin typeface="Century Gothic"/>
                <a:ea typeface="Century Gothic"/>
                <a:cs typeface="Century Gothic"/>
                <a:sym typeface="Century Gothic"/>
              </a:rPr>
              <a:t>and have cast their gods into the fire, for they were not gods but the work of men's hands, wood and stone. So they have destroyed them.</a:t>
            </a:r>
          </a:p>
          <a:p>
            <a:pPr indent="-546100" lvl="0" marL="342900" marR="0" rtl="0" algn="l">
              <a:lnSpc>
                <a:spcPct val="100000"/>
              </a:lnSpc>
              <a:spcBef>
                <a:spcPts val="640"/>
              </a:spcBef>
              <a:spcAft>
                <a:spcPts val="0"/>
              </a:spcAft>
              <a:buClr>
                <a:schemeClr val="lt1"/>
              </a:buClr>
              <a:buSzPct val="94117"/>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19</a:t>
            </a:r>
            <a:r>
              <a:rPr b="0" i="0" lang="en-US" sz="3400" u="none">
                <a:solidFill>
                  <a:schemeClr val="lt1"/>
                </a:solidFill>
                <a:latin typeface="Century Gothic"/>
                <a:ea typeface="Century Gothic"/>
                <a:cs typeface="Century Gothic"/>
                <a:sym typeface="Century Gothic"/>
              </a:rPr>
              <a:t>"Now, O LORD our God, I pray, deliver us from his hand that all the kingdoms of the earth may know that You alone, O LORD, are God."</a:t>
            </a:r>
          </a:p>
        </p:txBody>
      </p:sp>
      <p:sp>
        <p:nvSpPr>
          <p:cNvPr id="482" name="Shape 482"/>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83" name="Shape 483"/>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Shape 488"/>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19:20-22</a:t>
            </a:r>
          </a:p>
        </p:txBody>
      </p:sp>
      <p:sp>
        <p:nvSpPr>
          <p:cNvPr id="489" name="Shape 489"/>
          <p:cNvSpPr txBox="1"/>
          <p:nvPr>
            <p:ph idx="1" type="body"/>
          </p:nvPr>
        </p:nvSpPr>
        <p:spPr>
          <a:xfrm>
            <a:off x="177800" y="436562"/>
            <a:ext cx="8802687" cy="6196012"/>
          </a:xfrm>
          <a:prstGeom prst="rect">
            <a:avLst/>
          </a:prstGeom>
          <a:noFill/>
          <a:ln>
            <a:noFill/>
          </a:ln>
        </p:spPr>
        <p:txBody>
          <a:bodyPr anchorCtr="0" anchor="t" bIns="45700" lIns="91425" rIns="91425" wrap="square" tIns="45700">
            <a:noAutofit/>
          </a:bodyPr>
          <a:lstStyle/>
          <a:p>
            <a:pPr indent="-190500" lvl="0" marL="0" marR="0" rtl="0" algn="l">
              <a:lnSpc>
                <a:spcPct val="70000"/>
              </a:lnSpc>
              <a:spcBef>
                <a:spcPts val="0"/>
              </a:spcBef>
              <a:spcAft>
                <a:spcPts val="0"/>
              </a:spcAft>
              <a:buClr>
                <a:schemeClr val="lt1"/>
              </a:buClr>
              <a:buSzPct val="88235"/>
              <a:buFont typeface="Arial"/>
              <a:buNone/>
            </a:pPr>
            <a:r>
              <a:rPr b="1" baseline="30000" i="0" lang="en-US" sz="3400" u="none">
                <a:solidFill>
                  <a:schemeClr val="lt1"/>
                </a:solidFill>
                <a:latin typeface="Century Gothic"/>
                <a:ea typeface="Century Gothic"/>
                <a:cs typeface="Century Gothic"/>
                <a:sym typeface="Century Gothic"/>
              </a:rPr>
              <a:t>20</a:t>
            </a:r>
            <a:r>
              <a:rPr b="0" i="0" lang="en-US" sz="3400" u="none">
                <a:solidFill>
                  <a:schemeClr val="lt1"/>
                </a:solidFill>
                <a:latin typeface="Century Gothic"/>
                <a:ea typeface="Century Gothic"/>
                <a:cs typeface="Century Gothic"/>
                <a:sym typeface="Century Gothic"/>
              </a:rPr>
              <a:t>Then Isaiah the son of Amoz sent to Hezekiah saying, "Thus says the LORD, the God of Israel, 'Because you have prayed to Me about Sennacherib king of Assyria, I have heard you.'</a:t>
            </a:r>
          </a:p>
          <a:p>
            <a:pPr indent="-190500" lvl="0" marL="0" marR="0" rtl="0" algn="l">
              <a:lnSpc>
                <a:spcPct val="70000"/>
              </a:lnSpc>
              <a:spcBef>
                <a:spcPts val="600"/>
              </a:spcBef>
              <a:spcAft>
                <a:spcPts val="0"/>
              </a:spcAft>
              <a:buClr>
                <a:schemeClr val="lt1"/>
              </a:buClr>
              <a:buSzPct val="88235"/>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21</a:t>
            </a:r>
            <a:r>
              <a:rPr b="0" i="0" lang="en-US" sz="3400" u="none">
                <a:solidFill>
                  <a:schemeClr val="lt1"/>
                </a:solidFill>
                <a:latin typeface="Century Gothic"/>
                <a:ea typeface="Century Gothic"/>
                <a:cs typeface="Century Gothic"/>
                <a:sym typeface="Century Gothic"/>
              </a:rPr>
              <a:t>"This is the word that the LORD has spoken against him:</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a:t>
            </a:r>
          </a:p>
        </p:txBody>
      </p:sp>
      <p:sp>
        <p:nvSpPr>
          <p:cNvPr id="490" name="Shape 490"/>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91" name="Shape 491"/>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Shape 496"/>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19:20-22</a:t>
            </a:r>
          </a:p>
        </p:txBody>
      </p:sp>
      <p:sp>
        <p:nvSpPr>
          <p:cNvPr id="497" name="Shape 497"/>
          <p:cNvSpPr txBox="1"/>
          <p:nvPr>
            <p:ph idx="1" type="body"/>
          </p:nvPr>
        </p:nvSpPr>
        <p:spPr>
          <a:xfrm>
            <a:off x="177800" y="436562"/>
            <a:ext cx="8802600" cy="6195900"/>
          </a:xfrm>
          <a:prstGeom prst="rect">
            <a:avLst/>
          </a:prstGeom>
          <a:noFill/>
          <a:ln>
            <a:noFill/>
          </a:ln>
        </p:spPr>
        <p:txBody>
          <a:bodyPr anchorCtr="0" anchor="t" bIns="45700" lIns="91425" rIns="91425" wrap="square" tIns="45700">
            <a:noAutofit/>
          </a:bodyPr>
          <a:lstStyle/>
          <a:p>
            <a:pPr indent="-190500" lvl="0" marL="0" marR="0" rtl="0" algn="l">
              <a:lnSpc>
                <a:spcPct val="70000"/>
              </a:lnSpc>
              <a:spcBef>
                <a:spcPts val="600"/>
              </a:spcBef>
              <a:spcAft>
                <a:spcPts val="0"/>
              </a:spcAft>
              <a:buClr>
                <a:schemeClr val="lt1"/>
              </a:buClr>
              <a:buSzPct val="93750"/>
              <a:buFont typeface="Arial"/>
              <a:buNone/>
            </a:pPr>
            <a:r>
              <a:rPr b="0" i="0" lang="en-US" u="none">
                <a:solidFill>
                  <a:schemeClr val="lt1"/>
                </a:solidFill>
                <a:latin typeface="Century Gothic"/>
                <a:ea typeface="Century Gothic"/>
                <a:cs typeface="Century Gothic"/>
                <a:sym typeface="Century Gothic"/>
              </a:rPr>
              <a:t>        'She has despised you and mocked </a:t>
            </a:r>
          </a:p>
          <a:p>
            <a:pPr indent="-190500" lvl="0" marL="0" marR="0" rtl="0" algn="l">
              <a:lnSpc>
                <a:spcPct val="70000"/>
              </a:lnSpc>
              <a:spcBef>
                <a:spcPts val="600"/>
              </a:spcBef>
              <a:spcAft>
                <a:spcPts val="0"/>
              </a:spcAft>
              <a:buClr>
                <a:schemeClr val="lt1"/>
              </a:buClr>
              <a:buSzPct val="93750"/>
              <a:buFont typeface="Arial"/>
              <a:buNone/>
            </a:pPr>
            <a:r>
              <a:rPr lang="en-US"/>
              <a:t>         </a:t>
            </a:r>
            <a:r>
              <a:rPr b="0" i="0" lang="en-US" u="none">
                <a:solidFill>
                  <a:schemeClr val="lt1"/>
                </a:solidFill>
                <a:latin typeface="Century Gothic"/>
                <a:ea typeface="Century Gothic"/>
                <a:cs typeface="Century Gothic"/>
                <a:sym typeface="Century Gothic"/>
              </a:rPr>
              <a:t>you,</a:t>
            </a:r>
            <a:br>
              <a:rPr b="0" i="0" lang="en-US" u="none">
                <a:solidFill>
                  <a:schemeClr val="lt1"/>
                </a:solidFill>
                <a:latin typeface="Century Gothic"/>
                <a:ea typeface="Century Gothic"/>
                <a:cs typeface="Century Gothic"/>
                <a:sym typeface="Century Gothic"/>
              </a:rPr>
            </a:br>
            <a:r>
              <a:rPr b="0" i="0" lang="en-US" u="none">
                <a:solidFill>
                  <a:schemeClr val="lt1"/>
                </a:solidFill>
                <a:latin typeface="Century Gothic"/>
                <a:ea typeface="Century Gothic"/>
                <a:cs typeface="Century Gothic"/>
                <a:sym typeface="Century Gothic"/>
              </a:rPr>
              <a:t>         The virgin daughter of Zion;</a:t>
            </a:r>
            <a:br>
              <a:rPr b="0" i="0" lang="en-US" u="none">
                <a:solidFill>
                  <a:schemeClr val="lt1"/>
                </a:solidFill>
                <a:latin typeface="Century Gothic"/>
                <a:ea typeface="Century Gothic"/>
                <a:cs typeface="Century Gothic"/>
                <a:sym typeface="Century Gothic"/>
              </a:rPr>
            </a:br>
            <a:r>
              <a:rPr b="0" i="0" lang="en-US" u="none">
                <a:solidFill>
                  <a:schemeClr val="lt1"/>
                </a:solidFill>
                <a:latin typeface="Century Gothic"/>
                <a:ea typeface="Century Gothic"/>
                <a:cs typeface="Century Gothic"/>
                <a:sym typeface="Century Gothic"/>
              </a:rPr>
              <a:t>         She has shaken her head behind</a:t>
            </a:r>
            <a:r>
              <a:rPr lang="en-US"/>
              <a:t> </a:t>
            </a:r>
          </a:p>
          <a:p>
            <a:pPr indent="-190500" lvl="0" marL="0" marR="0" rtl="0" algn="l">
              <a:lnSpc>
                <a:spcPct val="70000"/>
              </a:lnSpc>
              <a:spcBef>
                <a:spcPts val="600"/>
              </a:spcBef>
              <a:spcAft>
                <a:spcPts val="0"/>
              </a:spcAft>
              <a:buClr>
                <a:schemeClr val="lt1"/>
              </a:buClr>
              <a:buSzPct val="93750"/>
              <a:buFont typeface="Arial"/>
              <a:buNone/>
            </a:pPr>
            <a:r>
              <a:rPr lang="en-US"/>
              <a:t>         </a:t>
            </a:r>
            <a:r>
              <a:rPr b="0" i="0" lang="en-US" u="none">
                <a:solidFill>
                  <a:schemeClr val="lt1"/>
                </a:solidFill>
                <a:latin typeface="Century Gothic"/>
                <a:ea typeface="Century Gothic"/>
                <a:cs typeface="Century Gothic"/>
                <a:sym typeface="Century Gothic"/>
              </a:rPr>
              <a:t>you,</a:t>
            </a:r>
            <a:br>
              <a:rPr b="0" i="0" lang="en-US" u="none">
                <a:solidFill>
                  <a:schemeClr val="lt1"/>
                </a:solidFill>
                <a:latin typeface="Century Gothic"/>
                <a:ea typeface="Century Gothic"/>
                <a:cs typeface="Century Gothic"/>
                <a:sym typeface="Century Gothic"/>
              </a:rPr>
            </a:br>
            <a:r>
              <a:rPr b="0" i="0" lang="en-US" u="none">
                <a:solidFill>
                  <a:schemeClr val="lt1"/>
                </a:solidFill>
                <a:latin typeface="Century Gothic"/>
                <a:ea typeface="Century Gothic"/>
                <a:cs typeface="Century Gothic"/>
                <a:sym typeface="Century Gothic"/>
              </a:rPr>
              <a:t>         The daughter of Jerusalem! </a:t>
            </a:r>
            <a:br>
              <a:rPr b="0" i="0" lang="en-US" u="none">
                <a:solidFill>
                  <a:schemeClr val="lt1"/>
                </a:solidFill>
                <a:latin typeface="Century Gothic"/>
                <a:ea typeface="Century Gothic"/>
                <a:cs typeface="Century Gothic"/>
                <a:sym typeface="Century Gothic"/>
              </a:rPr>
            </a:b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22 </a:t>
            </a:r>
            <a:r>
              <a:rPr b="0" i="0" lang="en-US" u="none">
                <a:solidFill>
                  <a:schemeClr val="lt1"/>
                </a:solidFill>
                <a:latin typeface="Century Gothic"/>
                <a:ea typeface="Century Gothic"/>
                <a:cs typeface="Century Gothic"/>
                <a:sym typeface="Century Gothic"/>
              </a:rPr>
              <a:t>' Whom have you reproached </a:t>
            </a:r>
            <a:r>
              <a:rPr lang="en-US"/>
              <a:t>         </a:t>
            </a:r>
          </a:p>
          <a:p>
            <a:pPr indent="-190500" lvl="0" marL="0" marR="0" rtl="0" algn="l">
              <a:lnSpc>
                <a:spcPct val="70000"/>
              </a:lnSpc>
              <a:spcBef>
                <a:spcPts val="600"/>
              </a:spcBef>
              <a:spcAft>
                <a:spcPts val="0"/>
              </a:spcAft>
              <a:buClr>
                <a:schemeClr val="lt1"/>
              </a:buClr>
              <a:buSzPct val="93750"/>
              <a:buFont typeface="Arial"/>
              <a:buNone/>
            </a:pPr>
            <a:r>
              <a:rPr lang="en-US"/>
              <a:t>         </a:t>
            </a:r>
            <a:r>
              <a:rPr b="0" i="0" lang="en-US" u="none">
                <a:solidFill>
                  <a:schemeClr val="lt1"/>
                </a:solidFill>
                <a:latin typeface="Century Gothic"/>
                <a:ea typeface="Century Gothic"/>
                <a:cs typeface="Century Gothic"/>
                <a:sym typeface="Century Gothic"/>
              </a:rPr>
              <a:t>and blasphemed?</a:t>
            </a:r>
            <a:br>
              <a:rPr b="0" i="0" lang="en-US" u="none">
                <a:solidFill>
                  <a:schemeClr val="lt1"/>
                </a:solidFill>
                <a:latin typeface="Century Gothic"/>
                <a:ea typeface="Century Gothic"/>
                <a:cs typeface="Century Gothic"/>
                <a:sym typeface="Century Gothic"/>
              </a:rPr>
            </a:br>
            <a:r>
              <a:rPr b="0" i="0" lang="en-US" u="none">
                <a:solidFill>
                  <a:schemeClr val="lt1"/>
                </a:solidFill>
                <a:latin typeface="Century Gothic"/>
                <a:ea typeface="Century Gothic"/>
                <a:cs typeface="Century Gothic"/>
                <a:sym typeface="Century Gothic"/>
              </a:rPr>
              <a:t>         And against whom have you raised</a:t>
            </a:r>
          </a:p>
          <a:p>
            <a:pPr indent="-190500" lvl="0" marL="0" marR="0" rtl="0" algn="l">
              <a:lnSpc>
                <a:spcPct val="70000"/>
              </a:lnSpc>
              <a:spcBef>
                <a:spcPts val="600"/>
              </a:spcBef>
              <a:spcAft>
                <a:spcPts val="0"/>
              </a:spcAft>
              <a:buClr>
                <a:schemeClr val="lt1"/>
              </a:buClr>
              <a:buSzPct val="93750"/>
              <a:buFont typeface="Arial"/>
              <a:buNone/>
            </a:pPr>
            <a:r>
              <a:rPr lang="en-US"/>
              <a:t>          </a:t>
            </a:r>
            <a:r>
              <a:rPr b="0" i="0" lang="en-US" u="none">
                <a:solidFill>
                  <a:schemeClr val="lt1"/>
                </a:solidFill>
                <a:latin typeface="Century Gothic"/>
                <a:ea typeface="Century Gothic"/>
                <a:cs typeface="Century Gothic"/>
                <a:sym typeface="Century Gothic"/>
              </a:rPr>
              <a:t>your voice,</a:t>
            </a:r>
            <a:br>
              <a:rPr b="0" i="0" lang="en-US" u="none">
                <a:solidFill>
                  <a:schemeClr val="lt1"/>
                </a:solidFill>
                <a:latin typeface="Century Gothic"/>
                <a:ea typeface="Century Gothic"/>
                <a:cs typeface="Century Gothic"/>
                <a:sym typeface="Century Gothic"/>
              </a:rPr>
            </a:br>
            <a:r>
              <a:rPr b="0" i="0" lang="en-US" u="none">
                <a:solidFill>
                  <a:schemeClr val="lt1"/>
                </a:solidFill>
                <a:latin typeface="Century Gothic"/>
                <a:ea typeface="Century Gothic"/>
                <a:cs typeface="Century Gothic"/>
                <a:sym typeface="Century Gothic"/>
              </a:rPr>
              <a:t>        </a:t>
            </a:r>
            <a:r>
              <a:rPr lang="en-US"/>
              <a:t> </a:t>
            </a:r>
            <a:r>
              <a:rPr b="0" i="0" lang="en-US" u="none">
                <a:solidFill>
                  <a:schemeClr val="lt1"/>
                </a:solidFill>
                <a:latin typeface="Century Gothic"/>
                <a:ea typeface="Century Gothic"/>
                <a:cs typeface="Century Gothic"/>
                <a:sym typeface="Century Gothic"/>
              </a:rPr>
              <a:t>And haughtily lifted up your eyes?</a:t>
            </a:r>
            <a:br>
              <a:rPr b="0" i="0" lang="en-US" u="none">
                <a:solidFill>
                  <a:schemeClr val="lt1"/>
                </a:solidFill>
                <a:latin typeface="Century Gothic"/>
                <a:ea typeface="Century Gothic"/>
                <a:cs typeface="Century Gothic"/>
                <a:sym typeface="Century Gothic"/>
              </a:rPr>
            </a:br>
            <a:r>
              <a:rPr b="0" i="0" lang="en-US" u="none">
                <a:solidFill>
                  <a:schemeClr val="lt1"/>
                </a:solidFill>
                <a:latin typeface="Century Gothic"/>
                <a:ea typeface="Century Gothic"/>
                <a:cs typeface="Century Gothic"/>
                <a:sym typeface="Century Gothic"/>
              </a:rPr>
              <a:t>         Against the Holy One of Israel! </a:t>
            </a:r>
            <a:br>
              <a:rPr b="0" i="0" lang="en-US" u="none">
                <a:solidFill>
                  <a:schemeClr val="lt1"/>
                </a:solidFill>
                <a:latin typeface="Century Gothic"/>
                <a:ea typeface="Century Gothic"/>
                <a:cs typeface="Century Gothic"/>
                <a:sym typeface="Century Gothic"/>
              </a:rPr>
            </a:br>
            <a:r>
              <a:rPr b="0" i="0" lang="en-US" u="none">
                <a:solidFill>
                  <a:schemeClr val="lt1"/>
                </a:solidFill>
                <a:latin typeface="Century Gothic"/>
                <a:ea typeface="Century Gothic"/>
                <a:cs typeface="Century Gothic"/>
                <a:sym typeface="Century Gothic"/>
              </a:rPr>
              <a:t>    </a:t>
            </a:r>
            <a:br>
              <a:rPr b="0" i="0" lang="en-US" u="none">
                <a:solidFill>
                  <a:schemeClr val="lt1"/>
                </a:solidFill>
                <a:latin typeface="Century Gothic"/>
                <a:ea typeface="Century Gothic"/>
                <a:cs typeface="Century Gothic"/>
                <a:sym typeface="Century Gothic"/>
              </a:rPr>
            </a:br>
          </a:p>
        </p:txBody>
      </p:sp>
      <p:sp>
        <p:nvSpPr>
          <p:cNvPr id="498" name="Shape 498"/>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499" name="Shape 499"/>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Shape 504"/>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19:23-25</a:t>
            </a:r>
          </a:p>
        </p:txBody>
      </p:sp>
      <p:sp>
        <p:nvSpPr>
          <p:cNvPr id="505" name="Shape 505"/>
          <p:cNvSpPr txBox="1"/>
          <p:nvPr>
            <p:ph idx="1" type="body"/>
          </p:nvPr>
        </p:nvSpPr>
        <p:spPr>
          <a:xfrm>
            <a:off x="177800" y="668337"/>
            <a:ext cx="8802687" cy="5964237"/>
          </a:xfrm>
          <a:prstGeom prst="rect">
            <a:avLst/>
          </a:prstGeom>
          <a:noFill/>
          <a:ln>
            <a:noFill/>
          </a:ln>
        </p:spPr>
        <p:txBody>
          <a:bodyPr anchorCtr="0" anchor="t" bIns="45700" lIns="91425" rIns="91425" wrap="square" tIns="45700">
            <a:noAutofit/>
          </a:bodyPr>
          <a:lstStyle/>
          <a:p>
            <a:pPr indent="-514350" lvl="0" marL="342900" marR="0" rtl="0" algn="l">
              <a:lnSpc>
                <a:spcPct val="70000"/>
              </a:lnSpc>
              <a:spcBef>
                <a:spcPts val="0"/>
              </a:spcBef>
              <a:spcAft>
                <a:spcPts val="0"/>
              </a:spcAft>
              <a:buClr>
                <a:schemeClr val="lt1"/>
              </a:buClr>
              <a:buSzPct val="79411"/>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23</a:t>
            </a:r>
            <a:r>
              <a:rPr b="0" i="0" lang="en-US" sz="3400" u="none">
                <a:solidFill>
                  <a:schemeClr val="lt1"/>
                </a:solidFill>
                <a:latin typeface="Century Gothic"/>
                <a:ea typeface="Century Gothic"/>
                <a:cs typeface="Century Gothic"/>
                <a:sym typeface="Century Gothic"/>
              </a:rPr>
              <a:t>'Through your messengers you have reproached the Lord,</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And you have said, "With my many chariots</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I came up to the heights of the mountains,</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To the remotest parts of Lebanon;</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And I cut down its tall cedars and its choice cypresses </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And I entered its farthest lodging place, 	its thickest forest. </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a:t>
            </a:r>
          </a:p>
        </p:txBody>
      </p:sp>
      <p:sp>
        <p:nvSpPr>
          <p:cNvPr id="506" name="Shape 506"/>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07" name="Shape 507"/>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Shape 512"/>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19:23-25</a:t>
            </a:r>
          </a:p>
        </p:txBody>
      </p:sp>
      <p:sp>
        <p:nvSpPr>
          <p:cNvPr id="513" name="Shape 513"/>
          <p:cNvSpPr txBox="1"/>
          <p:nvPr>
            <p:ph idx="1" type="body"/>
          </p:nvPr>
        </p:nvSpPr>
        <p:spPr>
          <a:xfrm>
            <a:off x="177800" y="668337"/>
            <a:ext cx="8802600" cy="5964300"/>
          </a:xfrm>
          <a:prstGeom prst="rect">
            <a:avLst/>
          </a:prstGeom>
          <a:noFill/>
          <a:ln>
            <a:noFill/>
          </a:ln>
        </p:spPr>
        <p:txBody>
          <a:bodyPr anchorCtr="0" anchor="t" bIns="45700" lIns="91425" rIns="91425" wrap="square" tIns="45700">
            <a:noAutofit/>
          </a:bodyPr>
          <a:lstStyle/>
          <a:p>
            <a:pPr indent="-514350" lvl="0" marL="342900" marR="0" rtl="0" algn="l">
              <a:lnSpc>
                <a:spcPct val="70000"/>
              </a:lnSpc>
              <a:spcBef>
                <a:spcPts val="0"/>
              </a:spcBef>
              <a:spcAft>
                <a:spcPts val="0"/>
              </a:spcAft>
              <a:buClr>
                <a:schemeClr val="lt1"/>
              </a:buClr>
              <a:buSzPct val="79411"/>
              <a:buFont typeface="Arial"/>
              <a:buNone/>
            </a:pPr>
            <a:r>
              <a:rPr b="0" i="0" lang="en-US" sz="3400" u="none">
                <a:solidFill>
                  <a:schemeClr val="lt1"/>
                </a:solidFill>
                <a:latin typeface="Century Gothic"/>
                <a:ea typeface="Century Gothic"/>
                <a:cs typeface="Century Gothic"/>
                <a:sym typeface="Century Gothic"/>
              </a:rPr>
              <a:t>    </a:t>
            </a:r>
            <a:r>
              <a:rPr b="1" baseline="30000" i="0" lang="en-US" sz="3400" u="none">
                <a:solidFill>
                  <a:schemeClr val="lt1"/>
                </a:solidFill>
                <a:latin typeface="Century Gothic"/>
                <a:ea typeface="Century Gothic"/>
                <a:cs typeface="Century Gothic"/>
                <a:sym typeface="Century Gothic"/>
              </a:rPr>
              <a:t>24</a:t>
            </a:r>
            <a:r>
              <a:rPr b="0" i="0" lang="en-US" sz="3400" u="none">
                <a:solidFill>
                  <a:schemeClr val="lt1"/>
                </a:solidFill>
                <a:latin typeface="Century Gothic"/>
                <a:ea typeface="Century Gothic"/>
                <a:cs typeface="Century Gothic"/>
                <a:sym typeface="Century Gothic"/>
              </a:rPr>
              <a:t>"I dug wells and drank foreign waters,</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a:t>
            </a:r>
            <a:r>
              <a:rPr b="0" i="0" lang="en-US" sz="3400" u="none">
                <a:solidFill>
                  <a:schemeClr val="lt1"/>
                </a:solidFill>
                <a:latin typeface="Century Gothic"/>
                <a:ea typeface="Century Gothic"/>
                <a:cs typeface="Century Gothic"/>
                <a:sym typeface="Century Gothic"/>
              </a:rPr>
              <a:t>A</a:t>
            </a:r>
            <a:r>
              <a:rPr b="0" i="0" lang="en-US" sz="3400" u="none">
                <a:solidFill>
                  <a:schemeClr val="lt1"/>
                </a:solidFill>
                <a:latin typeface="Century Gothic"/>
                <a:ea typeface="Century Gothic"/>
                <a:cs typeface="Century Gothic"/>
                <a:sym typeface="Century Gothic"/>
              </a:rPr>
              <a:t>nd with the sole of my feet I dried </a:t>
            </a:r>
          </a:p>
          <a:p>
            <a:pPr indent="-514350" lvl="0" marL="342900" marR="0" rtl="0" algn="l">
              <a:lnSpc>
                <a:spcPct val="70000"/>
              </a:lnSpc>
              <a:spcBef>
                <a:spcPts val="0"/>
              </a:spcBef>
              <a:spcAft>
                <a:spcPts val="0"/>
              </a:spcAft>
              <a:buClr>
                <a:schemeClr val="lt1"/>
              </a:buClr>
              <a:buSzPct val="79411"/>
              <a:buFont typeface="Arial"/>
              <a:buNone/>
            </a:pPr>
            <a:r>
              <a:rPr lang="en-US" sz="3400"/>
              <a:t>       </a:t>
            </a:r>
            <a:r>
              <a:rPr b="0" i="0" lang="en-US" sz="3400" u="none">
                <a:solidFill>
                  <a:schemeClr val="lt1"/>
                </a:solidFill>
                <a:latin typeface="Century Gothic"/>
                <a:ea typeface="Century Gothic"/>
                <a:cs typeface="Century Gothic"/>
                <a:sym typeface="Century Gothic"/>
              </a:rPr>
              <a:t>up</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All the rivers of Egypt."    </a:t>
            </a:r>
          </a:p>
          <a:p>
            <a:pPr indent="-514350" lvl="0" marL="342900" marR="0" rtl="0" algn="l">
              <a:lnSpc>
                <a:spcPct val="70000"/>
              </a:lnSpc>
              <a:spcBef>
                <a:spcPts val="540"/>
              </a:spcBef>
              <a:spcAft>
                <a:spcPts val="0"/>
              </a:spcAft>
              <a:buClr>
                <a:schemeClr val="lt1"/>
              </a:buClr>
              <a:buSzPct val="79411"/>
              <a:buFont typeface="Arial"/>
              <a:buNone/>
            </a:pPr>
            <a:r>
              <a:rPr b="1" baseline="30000" i="0" lang="en-US" sz="3400" u="none">
                <a:solidFill>
                  <a:schemeClr val="lt1"/>
                </a:solidFill>
                <a:latin typeface="Century Gothic"/>
                <a:ea typeface="Century Gothic"/>
                <a:cs typeface="Century Gothic"/>
                <a:sym typeface="Century Gothic"/>
              </a:rPr>
              <a:t>	 25</a:t>
            </a:r>
            <a:r>
              <a:rPr b="0" i="0" lang="en-US" sz="3400" u="none">
                <a:solidFill>
                  <a:schemeClr val="lt1"/>
                </a:solidFill>
                <a:latin typeface="Century Gothic"/>
                <a:ea typeface="Century Gothic"/>
                <a:cs typeface="Century Gothic"/>
                <a:sym typeface="Century Gothic"/>
              </a:rPr>
              <a:t>'Have you not heard?</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Long ago I did it;</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a:t>
            </a:r>
            <a:r>
              <a:rPr lang="en-US" sz="3400"/>
              <a:t> </a:t>
            </a:r>
            <a:r>
              <a:rPr b="0" i="0" lang="en-US" sz="3400" u="none">
                <a:solidFill>
                  <a:schemeClr val="lt1"/>
                </a:solidFill>
                <a:latin typeface="Century Gothic"/>
                <a:ea typeface="Century Gothic"/>
                <a:cs typeface="Century Gothic"/>
                <a:sym typeface="Century Gothic"/>
              </a:rPr>
              <a:t>  From ancient times I planned it </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Now I have brought it to pass,</a:t>
            </a:r>
            <a:br>
              <a:rPr b="0" i="0" lang="en-US" sz="3400" u="none">
                <a:solidFill>
                  <a:schemeClr val="lt1"/>
                </a:solidFill>
                <a:latin typeface="Century Gothic"/>
                <a:ea typeface="Century Gothic"/>
                <a:cs typeface="Century Gothic"/>
                <a:sym typeface="Century Gothic"/>
              </a:rPr>
            </a:br>
            <a:r>
              <a:rPr b="0" i="0" lang="en-US" sz="3400" u="none">
                <a:solidFill>
                  <a:schemeClr val="lt1"/>
                </a:solidFill>
                <a:latin typeface="Century Gothic"/>
                <a:ea typeface="Century Gothic"/>
                <a:cs typeface="Century Gothic"/>
                <a:sym typeface="Century Gothic"/>
              </a:rPr>
              <a:t>    That you should turn fortified cities </a:t>
            </a:r>
          </a:p>
          <a:p>
            <a:pPr indent="-171450" lvl="0" marL="0" marR="0" rtl="0" algn="l">
              <a:lnSpc>
                <a:spcPct val="70000"/>
              </a:lnSpc>
              <a:spcBef>
                <a:spcPts val="540"/>
              </a:spcBef>
              <a:spcAft>
                <a:spcPts val="0"/>
              </a:spcAft>
              <a:buClr>
                <a:schemeClr val="lt1"/>
              </a:buClr>
              <a:buSzPct val="79411"/>
              <a:buFont typeface="Arial"/>
              <a:buNone/>
            </a:pPr>
            <a:r>
              <a:rPr lang="en-US" sz="3400"/>
              <a:t>       </a:t>
            </a:r>
            <a:r>
              <a:rPr b="0" i="0" lang="en-US" sz="3400" u="none">
                <a:solidFill>
                  <a:schemeClr val="lt1"/>
                </a:solidFill>
                <a:latin typeface="Century Gothic"/>
                <a:ea typeface="Century Gothic"/>
                <a:cs typeface="Century Gothic"/>
                <a:sym typeface="Century Gothic"/>
              </a:rPr>
              <a:t>into ruinous heaps. </a:t>
            </a:r>
            <a:br>
              <a:rPr b="0" i="0" lang="en-US" sz="3400" u="none">
                <a:solidFill>
                  <a:schemeClr val="lt1"/>
                </a:solidFill>
                <a:latin typeface="Century Gothic"/>
                <a:ea typeface="Century Gothic"/>
                <a:cs typeface="Century Gothic"/>
                <a:sym typeface="Century Gothic"/>
              </a:rPr>
            </a:br>
          </a:p>
        </p:txBody>
      </p:sp>
      <p:sp>
        <p:nvSpPr>
          <p:cNvPr id="514" name="Shape 514"/>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15" name="Shape 515"/>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txBox="1"/>
          <p:nvPr>
            <p:ph idx="1" type="body"/>
          </p:nvPr>
        </p:nvSpPr>
        <p:spPr>
          <a:xfrm>
            <a:off x="341312" y="457200"/>
            <a:ext cx="8289900" cy="5410200"/>
          </a:xfrm>
          <a:prstGeom prst="rect">
            <a:avLst/>
          </a:prstGeom>
          <a:noFill/>
          <a:ln>
            <a:noFill/>
          </a:ln>
        </p:spPr>
        <p:txBody>
          <a:bodyPr anchorCtr="0" anchor="t" bIns="45700" lIns="91425" rIns="91425" wrap="square" tIns="45700">
            <a:noAutofit/>
          </a:bodyPr>
          <a:lstStyle/>
          <a:p>
            <a:pPr indent="-990600" lvl="0" marL="812800" marR="0" rtl="0" algn="l">
              <a:lnSpc>
                <a:spcPct val="90000"/>
              </a:lnSpc>
              <a:spcBef>
                <a:spcPts val="0"/>
              </a:spcBef>
              <a:spcAft>
                <a:spcPts val="0"/>
              </a:spcAft>
              <a:buClr>
                <a:schemeClr val="lt1"/>
              </a:buClr>
              <a:buSzPct val="100000"/>
              <a:buFont typeface="Arial"/>
              <a:buNone/>
            </a:pPr>
            <a:r>
              <a:t/>
            </a:r>
            <a:endParaRPr b="0" i="0" sz="2800" u="none">
              <a:solidFill>
                <a:schemeClr val="lt1"/>
              </a:solidFill>
              <a:latin typeface="Century Gothic"/>
              <a:ea typeface="Century Gothic"/>
              <a:cs typeface="Century Gothic"/>
              <a:sym typeface="Century Gothic"/>
            </a:endParaRPr>
          </a:p>
          <a:p>
            <a:pPr indent="-990600" lvl="0" marL="812800" marR="0" rtl="0" algn="l">
              <a:lnSpc>
                <a:spcPct val="90000"/>
              </a:lnSpc>
              <a:spcBef>
                <a:spcPts val="560"/>
              </a:spcBef>
              <a:spcAft>
                <a:spcPts val="0"/>
              </a:spcAft>
              <a:buClr>
                <a:schemeClr val="lt1"/>
              </a:buClr>
              <a:buSzPct val="100000"/>
              <a:buFont typeface="Arial"/>
              <a:buNone/>
            </a:pPr>
            <a:r>
              <a:t/>
            </a:r>
            <a:endParaRPr b="0" i="0" sz="2800" u="none">
              <a:solidFill>
                <a:schemeClr val="lt1"/>
              </a:solidFill>
              <a:latin typeface="Century Gothic"/>
              <a:ea typeface="Century Gothic"/>
              <a:cs typeface="Century Gothic"/>
              <a:sym typeface="Century Gothic"/>
            </a:endParaRP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For the choir director. A Psalm of the sons of Korah, set to Alamoth. A Song.</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1God is our refuge and strength,</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A very present help in trouble.</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2Therefore we will not fear, though the earth should change</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And though the mountains slip into the heart of the sea;</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3Though its waters</a:t>
            </a:r>
            <a:r>
              <a:rPr b="0" i="0" lang="en-US" sz="2800" u="none">
                <a:solidFill>
                  <a:srgbClr val="FF0000"/>
                </a:solidFill>
                <a:latin typeface="Century Gothic"/>
                <a:ea typeface="Century Gothic"/>
                <a:cs typeface="Century Gothic"/>
                <a:sym typeface="Century Gothic"/>
              </a:rPr>
              <a:t> roar </a:t>
            </a:r>
            <a:r>
              <a:rPr b="0" i="0" lang="en-US" sz="2800" u="none">
                <a:solidFill>
                  <a:schemeClr val="lt1"/>
                </a:solidFill>
                <a:latin typeface="Century Gothic"/>
                <a:ea typeface="Century Gothic"/>
                <a:cs typeface="Century Gothic"/>
                <a:sym typeface="Century Gothic"/>
              </a:rPr>
              <a:t>and foam,</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Though the mountains </a:t>
            </a:r>
            <a:r>
              <a:rPr b="0" i="0" lang="en-US" sz="2800" u="none">
                <a:solidFill>
                  <a:srgbClr val="16FF08"/>
                </a:solidFill>
                <a:latin typeface="Century Gothic"/>
                <a:ea typeface="Century Gothic"/>
                <a:cs typeface="Century Gothic"/>
                <a:sym typeface="Century Gothic"/>
              </a:rPr>
              <a:t>quake</a:t>
            </a:r>
            <a:r>
              <a:rPr b="0" i="0" lang="en-US" sz="2800" u="none">
                <a:solidFill>
                  <a:schemeClr val="lt1"/>
                </a:solidFill>
                <a:latin typeface="Century Gothic"/>
                <a:ea typeface="Century Gothic"/>
                <a:cs typeface="Century Gothic"/>
                <a:sym typeface="Century Gothic"/>
              </a:rPr>
              <a:t> at its swelling pride. Selah.</a:t>
            </a:r>
          </a:p>
          <a:p>
            <a:pPr indent="-342900" lvl="0" marL="342900" marR="0" rtl="0" algn="l">
              <a:spcBef>
                <a:spcPts val="560"/>
              </a:spcBef>
              <a:spcAft>
                <a:spcPts val="0"/>
              </a:spcAft>
              <a:buClr>
                <a:schemeClr val="lt1"/>
              </a:buClr>
              <a:buSzPct val="100000"/>
              <a:buFont typeface="Arial"/>
              <a:buNone/>
            </a:pPr>
            <a:r>
              <a:t/>
            </a:r>
            <a:endParaRPr b="0" i="0" sz="2800" u="none">
              <a:solidFill>
                <a:schemeClr val="lt1"/>
              </a:solidFill>
              <a:latin typeface="Century Gothic"/>
              <a:ea typeface="Century Gothic"/>
              <a:cs typeface="Century Gothic"/>
              <a:sym typeface="Century Gothic"/>
            </a:endParaRPr>
          </a:p>
        </p:txBody>
      </p:sp>
      <p:sp>
        <p:nvSpPr>
          <p:cNvPr id="128" name="Shape 128"/>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29" name="Shape 129"/>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30" name="Shape 130"/>
          <p:cNvSpPr/>
          <p:nvPr/>
        </p:nvSpPr>
        <p:spPr>
          <a:xfrm>
            <a:off x="341312" y="1431925"/>
            <a:ext cx="7620000" cy="838200"/>
          </a:xfrm>
          <a:prstGeom prst="roundRect">
            <a:avLst>
              <a:gd fmla="val 16667" name="adj"/>
            </a:avLst>
          </a:prstGeom>
          <a:solidFill>
            <a:srgbClr val="FAFF00">
              <a:alpha val="40780"/>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31" name="Shape 131"/>
          <p:cNvSpPr/>
          <p:nvPr/>
        </p:nvSpPr>
        <p:spPr>
          <a:xfrm>
            <a:off x="346075" y="2266950"/>
            <a:ext cx="7620000" cy="978000"/>
          </a:xfrm>
          <a:prstGeom prst="roundRect">
            <a:avLst>
              <a:gd fmla="val 16667" name="adj"/>
            </a:avLst>
          </a:prstGeom>
          <a:solidFill>
            <a:srgbClr val="FAFF00">
              <a:alpha val="40780"/>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32" name="Shape 132"/>
          <p:cNvSpPr/>
          <p:nvPr/>
        </p:nvSpPr>
        <p:spPr>
          <a:xfrm>
            <a:off x="998537" y="3240087"/>
            <a:ext cx="4422900" cy="381000"/>
          </a:xfrm>
          <a:prstGeom prst="roundRect">
            <a:avLst>
              <a:gd fmla="val 16667" name="adj"/>
            </a:avLst>
          </a:prstGeom>
          <a:solidFill>
            <a:srgbClr val="FAFF00">
              <a:alpha val="31760"/>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33" name="Shape 133"/>
          <p:cNvSpPr/>
          <p:nvPr/>
        </p:nvSpPr>
        <p:spPr>
          <a:xfrm>
            <a:off x="5424487" y="3228975"/>
            <a:ext cx="1352700" cy="381000"/>
          </a:xfrm>
          <a:prstGeom prst="roundRect">
            <a:avLst>
              <a:gd fmla="val 16667" name="adj"/>
            </a:avLst>
          </a:prstGeom>
          <a:solidFill>
            <a:srgbClr val="FAFF00">
              <a:alpha val="34510"/>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34" name="Shape 134"/>
          <p:cNvSpPr/>
          <p:nvPr/>
        </p:nvSpPr>
        <p:spPr>
          <a:xfrm>
            <a:off x="2092325" y="4075112"/>
            <a:ext cx="1322400" cy="381000"/>
          </a:xfrm>
          <a:prstGeom prst="roundRect">
            <a:avLst>
              <a:gd fmla="val 16667" name="adj"/>
            </a:avLst>
          </a:prstGeom>
          <a:solidFill>
            <a:srgbClr val="FAFF00">
              <a:alpha val="34510"/>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35" name="Shape 135"/>
          <p:cNvSpPr/>
          <p:nvPr/>
        </p:nvSpPr>
        <p:spPr>
          <a:xfrm>
            <a:off x="1012825" y="4930775"/>
            <a:ext cx="1323900" cy="381000"/>
          </a:xfrm>
          <a:prstGeom prst="roundRect">
            <a:avLst>
              <a:gd fmla="val 16667" name="adj"/>
            </a:avLst>
          </a:prstGeom>
          <a:solidFill>
            <a:srgbClr val="FAFF00">
              <a:alpha val="34510"/>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36" name="Shape 136"/>
          <p:cNvSpPr/>
          <p:nvPr/>
        </p:nvSpPr>
        <p:spPr>
          <a:xfrm>
            <a:off x="1255712" y="5414962"/>
            <a:ext cx="1381200" cy="381000"/>
          </a:xfrm>
          <a:prstGeom prst="roundRect">
            <a:avLst>
              <a:gd fmla="val 16667" name="adj"/>
            </a:avLst>
          </a:prstGeom>
          <a:solidFill>
            <a:srgbClr val="FAFF00">
              <a:alpha val="34510"/>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37" name="Shape 137"/>
          <p:cNvSpPr/>
          <p:nvPr/>
        </p:nvSpPr>
        <p:spPr>
          <a:xfrm>
            <a:off x="1752600" y="4083050"/>
            <a:ext cx="6070595" cy="609601"/>
          </a:xfrm>
          <a:prstGeom prst="rect">
            <a:avLst/>
          </a:prstGeom>
        </p:spPr>
        <p:txBody>
          <a:bodyPr>
            <a:prstTxWarp prst="textPlain"/>
          </a:bodyPr>
          <a:lstStyle/>
          <a:p>
            <a:pPr lvl="0" algn="l"/>
            <a:r>
              <a:rPr b="0" i="1">
                <a:ln>
                  <a:noFill/>
                </a:ln>
                <a:solidFill>
                  <a:srgbClr val="F00000"/>
                </a:solidFill>
                <a:latin typeface="Arial Black"/>
              </a:rPr>
              <a:t>E A R T H Q U A K E </a:t>
            </a:r>
          </a:p>
        </p:txBody>
      </p:sp>
      <p:sp>
        <p:nvSpPr>
          <p:cNvPr id="138" name="Shape 138"/>
          <p:cNvSpPr/>
          <p:nvPr/>
        </p:nvSpPr>
        <p:spPr>
          <a:xfrm>
            <a:off x="1752600" y="5145087"/>
            <a:ext cx="6070594" cy="609600"/>
          </a:xfrm>
          <a:prstGeom prst="rect">
            <a:avLst/>
          </a:prstGeom>
        </p:spPr>
        <p:txBody>
          <a:bodyPr>
            <a:prstTxWarp prst="textPlain"/>
          </a:bodyPr>
          <a:lstStyle/>
          <a:p>
            <a:pPr lvl="0" algn="l"/>
            <a:r>
              <a:rPr b="0" i="1">
                <a:ln>
                  <a:noFill/>
                </a:ln>
                <a:solidFill>
                  <a:srgbClr val="4003ED"/>
                </a:solidFill>
                <a:latin typeface="Arial Black"/>
              </a:rPr>
              <a:t>T S U N A M I </a:t>
            </a:r>
          </a:p>
        </p:txBody>
      </p:sp>
      <p:sp>
        <p:nvSpPr>
          <p:cNvPr id="139" name="Shape 139"/>
          <p:cNvSpPr txBox="1"/>
          <p:nvPr>
            <p:ph type="title"/>
          </p:nvPr>
        </p:nvSpPr>
        <p:spPr>
          <a:xfrm>
            <a:off x="52387" y="254000"/>
            <a:ext cx="8229600" cy="930300"/>
          </a:xfrm>
          <a:prstGeom prst="rect">
            <a:avLst/>
          </a:prstGeom>
          <a:noFill/>
          <a:ln>
            <a:noFill/>
          </a:ln>
        </p:spPr>
        <p:txBody>
          <a:bodyPr anchorCtr="0" anchor="ctr" bIns="45700" lIns="91425" rIns="91425" wrap="square" tIns="45700">
            <a:noAutofit/>
          </a:bodyPr>
          <a:lstStyle/>
          <a:p>
            <a:pPr indent="-203200" lvl="0" marL="0" marR="0" rtl="0" algn="l">
              <a:lnSpc>
                <a:spcPct val="100000"/>
              </a:lnSpc>
              <a:spcBef>
                <a:spcPts val="0"/>
              </a:spcBef>
              <a:spcAft>
                <a:spcPts val="0"/>
              </a:spcAft>
              <a:buClr>
                <a:srgbClr val="558ED5"/>
              </a:buClr>
              <a:buSzPct val="100000"/>
              <a:buFont typeface="Book Antiqua"/>
              <a:buNone/>
            </a:pPr>
            <a:r>
              <a:rPr b="1" i="0" lang="en-US" sz="3200" u="none" cap="none" strike="noStrike">
                <a:solidFill>
                  <a:srgbClr val="558ED5"/>
                </a:solidFill>
                <a:latin typeface="Book Antiqua"/>
                <a:ea typeface="Book Antiqua"/>
                <a:cs typeface="Book Antiqua"/>
                <a:sym typeface="Book Antiqua"/>
              </a:rPr>
              <a:t>God, our Refuge, During Catastrophic Upheavals in Creation</a:t>
            </a:r>
            <a:br>
              <a:rPr b="1" i="0" lang="en-US" sz="3200" u="none" cap="none" strike="noStrike">
                <a:solidFill>
                  <a:srgbClr val="558ED5"/>
                </a:solidFill>
                <a:latin typeface="Book Antiqua"/>
                <a:ea typeface="Book Antiqua"/>
                <a:cs typeface="Book Antiqua"/>
                <a:sym typeface="Book Antiqua"/>
              </a:rPr>
            </a:b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500"/>
                                        <p:tgtEl>
                                          <p:spTgt spid="13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30"/>
                                        </p:tgtEl>
                                        <p:attrNameLst>
                                          <p:attrName>ppt_x</p:attrName>
                                        </p:attrNameLst>
                                      </p:cBhvr>
                                      <p:tavLst>
                                        <p:tav fmla="" tm="0">
                                          <p:val>
                                            <p:strVal val="#ppt_x"/>
                                          </p:val>
                                        </p:tav>
                                        <p:tav fmla="" tm="100000">
                                          <p:val>
                                            <p:strVal val="#ppt_x-1"/>
                                          </p:val>
                                        </p:tav>
                                      </p:tavLst>
                                    </p:anim>
                                    <p:set>
                                      <p:cBhvr>
                                        <p:cTn dur="1" fill="hold">
                                          <p:stCondLst>
                                            <p:cond delay="500"/>
                                          </p:stCondLst>
                                        </p:cTn>
                                        <p:tgtEl>
                                          <p:spTgt spid="1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500"/>
                                        <p:tgtEl>
                                          <p:spTgt spid="13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31"/>
                                        </p:tgtEl>
                                        <p:attrNameLst>
                                          <p:attrName>ppt_x</p:attrName>
                                        </p:attrNameLst>
                                      </p:cBhvr>
                                      <p:tavLst>
                                        <p:tav fmla="" tm="0">
                                          <p:val>
                                            <p:strVal val="#ppt_x"/>
                                          </p:val>
                                        </p:tav>
                                        <p:tav fmla="" tm="100000">
                                          <p:val>
                                            <p:strVal val="#ppt_x-1"/>
                                          </p:val>
                                        </p:tav>
                                      </p:tavLst>
                                    </p:anim>
                                    <p:set>
                                      <p:cBhvr>
                                        <p:cTn dur="1" fill="hold">
                                          <p:stCondLst>
                                            <p:cond delay="500"/>
                                          </p:stCondLst>
                                        </p:cTn>
                                        <p:tgtEl>
                                          <p:spTgt spid="1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500"/>
                                        <p:tgtEl>
                                          <p:spTgt spid="13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32"/>
                                        </p:tgtEl>
                                        <p:attrNameLst>
                                          <p:attrName>ppt_x</p:attrName>
                                        </p:attrNameLst>
                                      </p:cBhvr>
                                      <p:tavLst>
                                        <p:tav fmla="" tm="0">
                                          <p:val>
                                            <p:strVal val="#ppt_x"/>
                                          </p:val>
                                        </p:tav>
                                        <p:tav fmla="" tm="100000">
                                          <p:val>
                                            <p:strVal val="#ppt_x-1"/>
                                          </p:val>
                                        </p:tav>
                                      </p:tavLst>
                                    </p:anim>
                                    <p:set>
                                      <p:cBhvr>
                                        <p:cTn dur="1" fill="hold">
                                          <p:stCondLst>
                                            <p:cond delay="500"/>
                                          </p:stCondLst>
                                        </p:cTn>
                                        <p:tgtEl>
                                          <p:spTgt spid="1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500"/>
                                        <p:tgtEl>
                                          <p:spTgt spid="1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500"/>
                                        <p:tgtEl>
                                          <p:spTgt spid="1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500"/>
                                        <p:tgtEl>
                                          <p:spTgt spid="1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500"/>
                                        <p:tgtEl>
                                          <p:spTgt spid="13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35"/>
                                        </p:tgtEl>
                                        <p:attrNameLst>
                                          <p:attrName>ppt_x</p:attrName>
                                        </p:attrNameLst>
                                      </p:cBhvr>
                                      <p:tavLst>
                                        <p:tav fmla="" tm="0">
                                          <p:val>
                                            <p:strVal val="#ppt_x"/>
                                          </p:val>
                                        </p:tav>
                                        <p:tav fmla="" tm="100000">
                                          <p:val>
                                            <p:strVal val="#ppt_x-1"/>
                                          </p:val>
                                        </p:tav>
                                      </p:tavLst>
                                    </p:anim>
                                    <p:set>
                                      <p:cBhvr>
                                        <p:cTn dur="1" fill="hold">
                                          <p:stCondLst>
                                            <p:cond delay="500"/>
                                          </p:stCondLst>
                                        </p:cTn>
                                        <p:tgtEl>
                                          <p:spTgt spid="135"/>
                                        </p:tgtEl>
                                        <p:attrNameLst>
                                          <p:attrName>style.visibility</p:attrName>
                                        </p:attrNameLst>
                                      </p:cBhvr>
                                      <p:to>
                                        <p:strVal val="hidden"/>
                                      </p:to>
                                    </p:set>
                                  </p:childTnLst>
                                </p:cTn>
                              </p:par>
                              <p:par>
                                <p:cTn fill="hold" nodeType="withEffect" presetClass="exit" presetID="2" presetSubtype="8">
                                  <p:stCondLst>
                                    <p:cond delay="0"/>
                                  </p:stCondLst>
                                  <p:childTnLst>
                                    <p:anim calcmode="lin" valueType="num">
                                      <p:cBhvr additive="base">
                                        <p:cTn dur="500"/>
                                        <p:tgtEl>
                                          <p:spTgt spid="134"/>
                                        </p:tgtEl>
                                        <p:attrNameLst>
                                          <p:attrName>ppt_x</p:attrName>
                                        </p:attrNameLst>
                                      </p:cBhvr>
                                      <p:tavLst>
                                        <p:tav fmla="" tm="0">
                                          <p:val>
                                            <p:strVal val="#ppt_x"/>
                                          </p:val>
                                        </p:tav>
                                        <p:tav fmla="" tm="100000">
                                          <p:val>
                                            <p:strVal val="#ppt_x-1"/>
                                          </p:val>
                                        </p:tav>
                                      </p:tavLst>
                                    </p:anim>
                                    <p:set>
                                      <p:cBhvr>
                                        <p:cTn dur="1" fill="hold">
                                          <p:stCondLst>
                                            <p:cond delay="500"/>
                                          </p:stCondLst>
                                        </p:cTn>
                                        <p:tgtEl>
                                          <p:spTgt spid="134"/>
                                        </p:tgtEl>
                                        <p:attrNameLst>
                                          <p:attrName>style.visibility</p:attrName>
                                        </p:attrNameLst>
                                      </p:cBhvr>
                                      <p:to>
                                        <p:strVal val="hidden"/>
                                      </p:to>
                                    </p:set>
                                  </p:childTnLst>
                                </p:cTn>
                              </p:par>
                              <p:par>
                                <p:cTn fill="hold" nodeType="withEffect" presetClass="exit" presetID="2" presetSubtype="8">
                                  <p:stCondLst>
                                    <p:cond delay="0"/>
                                  </p:stCondLst>
                                  <p:childTnLst>
                                    <p:anim calcmode="lin" valueType="num">
                                      <p:cBhvr additive="base">
                                        <p:cTn dur="500"/>
                                        <p:tgtEl>
                                          <p:spTgt spid="133"/>
                                        </p:tgtEl>
                                        <p:attrNameLst>
                                          <p:attrName>ppt_x</p:attrName>
                                        </p:attrNameLst>
                                      </p:cBhvr>
                                      <p:tavLst>
                                        <p:tav fmla="" tm="0">
                                          <p:val>
                                            <p:strVal val="#ppt_x"/>
                                          </p:val>
                                        </p:tav>
                                        <p:tav fmla="" tm="100000">
                                          <p:val>
                                            <p:strVal val="#ppt_x-1"/>
                                          </p:val>
                                        </p:tav>
                                      </p:tavLst>
                                    </p:anim>
                                    <p:set>
                                      <p:cBhvr>
                                        <p:cTn dur="1" fill="hold">
                                          <p:stCondLst>
                                            <p:cond delay="500"/>
                                          </p:stCondLst>
                                        </p:cTn>
                                        <p:tgtEl>
                                          <p:spTgt spid="133"/>
                                        </p:tgtEl>
                                        <p:attrNameLst>
                                          <p:attrName>style.visibility</p:attrName>
                                        </p:attrNameLst>
                                      </p:cBhvr>
                                      <p:to>
                                        <p:strVal val="hidden"/>
                                      </p:to>
                                    </p:set>
                                  </p:childTnLst>
                                </p:cTn>
                              </p:par>
                              <p:par>
                                <p:cTn fill="hold" nodeType="withEffect" presetClass="exit" presetID="2" presetSubtype="8">
                                  <p:stCondLst>
                                    <p:cond delay="0"/>
                                  </p:stCondLst>
                                  <p:childTnLst>
                                    <p:anim calcmode="lin" valueType="num">
                                      <p:cBhvr additive="base">
                                        <p:cTn dur="500"/>
                                        <p:tgtEl>
                                          <p:spTgt spid="136"/>
                                        </p:tgtEl>
                                        <p:attrNameLst>
                                          <p:attrName>ppt_x</p:attrName>
                                        </p:attrNameLst>
                                      </p:cBhvr>
                                      <p:tavLst>
                                        <p:tav fmla="" tm="0">
                                          <p:val>
                                            <p:strVal val="#ppt_x"/>
                                          </p:val>
                                        </p:tav>
                                        <p:tav fmla="" tm="100000">
                                          <p:val>
                                            <p:strVal val="#ppt_x-1"/>
                                          </p:val>
                                        </p:tav>
                                      </p:tavLst>
                                    </p:anim>
                                    <p:set>
                                      <p:cBhvr>
                                        <p:cTn dur="1" fill="hold">
                                          <p:stCondLst>
                                            <p:cond delay="500"/>
                                          </p:stCondLst>
                                        </p:cTn>
                                        <p:tgtEl>
                                          <p:spTgt spid="13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Shape 520"/>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19:26-27</a:t>
            </a:r>
          </a:p>
        </p:txBody>
      </p:sp>
      <p:sp>
        <p:nvSpPr>
          <p:cNvPr id="521" name="Shape 521"/>
          <p:cNvSpPr txBox="1"/>
          <p:nvPr>
            <p:ph idx="1" type="body"/>
          </p:nvPr>
        </p:nvSpPr>
        <p:spPr>
          <a:xfrm>
            <a:off x="177800" y="436562"/>
            <a:ext cx="8802687" cy="6196012"/>
          </a:xfrm>
          <a:prstGeom prst="rect">
            <a:avLst/>
          </a:prstGeom>
          <a:noFill/>
          <a:ln>
            <a:noFill/>
          </a:ln>
        </p:spPr>
        <p:txBody>
          <a:bodyPr anchorCtr="0" anchor="t" bIns="45700" lIns="91425" rIns="91425" wrap="square" tIns="45700">
            <a:noAutofit/>
          </a:bodyPr>
          <a:lstStyle/>
          <a:p>
            <a:pPr indent="-546100" lvl="0" marL="342900" marR="0" rtl="0" algn="l">
              <a:lnSpc>
                <a:spcPct val="100000"/>
              </a:lnSpc>
              <a:spcBef>
                <a:spcPts val="0"/>
              </a:spcBef>
              <a:spcAft>
                <a:spcPts val="0"/>
              </a:spcAft>
              <a:buClr>
                <a:schemeClr val="lt1"/>
              </a:buClr>
              <a:buSzPct val="100000"/>
              <a:buFont typeface="Arial"/>
              <a:buNone/>
            </a:pPr>
            <a:r>
              <a:rPr b="0" i="0" lang="en-US" sz="3200" u="none">
                <a:solidFill>
                  <a:schemeClr val="lt1"/>
                </a:solidFill>
                <a:latin typeface="Century Gothic"/>
                <a:ea typeface="Century Gothic"/>
                <a:cs typeface="Century Gothic"/>
                <a:sym typeface="Century Gothic"/>
              </a:rPr>
              <a:t>   </a:t>
            </a:r>
            <a:r>
              <a:rPr b="1" baseline="30000" i="0" lang="en-US" sz="3200" u="none">
                <a:solidFill>
                  <a:schemeClr val="lt1"/>
                </a:solidFill>
                <a:latin typeface="Century Gothic"/>
                <a:ea typeface="Century Gothic"/>
                <a:cs typeface="Century Gothic"/>
                <a:sym typeface="Century Gothic"/>
              </a:rPr>
              <a:t>26</a:t>
            </a:r>
            <a:r>
              <a:rPr b="0" i="0" lang="en-US" sz="3200" u="none">
                <a:solidFill>
                  <a:schemeClr val="lt1"/>
                </a:solidFill>
                <a:latin typeface="Century Gothic"/>
                <a:ea typeface="Century Gothic"/>
                <a:cs typeface="Century Gothic"/>
                <a:sym typeface="Century Gothic"/>
              </a:rPr>
              <a:t>'Therefore their inhabitants were short 	of strength,</a:t>
            </a:r>
            <a:br>
              <a:rPr b="0" i="0" lang="en-US" sz="3200" u="none">
                <a:solidFill>
                  <a:schemeClr val="lt1"/>
                </a:solidFill>
                <a:latin typeface="Century Gothic"/>
                <a:ea typeface="Century Gothic"/>
                <a:cs typeface="Century Gothic"/>
                <a:sym typeface="Century Gothic"/>
              </a:rPr>
            </a:br>
            <a:r>
              <a:rPr b="0" i="0" lang="en-US" sz="3200" u="none">
                <a:solidFill>
                  <a:schemeClr val="lt1"/>
                </a:solidFill>
                <a:latin typeface="Century Gothic"/>
                <a:ea typeface="Century Gothic"/>
                <a:cs typeface="Century Gothic"/>
                <a:sym typeface="Century Gothic"/>
              </a:rPr>
              <a:t>They were dismayed and put to 	shame;</a:t>
            </a:r>
            <a:br>
              <a:rPr b="0" i="0" lang="en-US" sz="3200" u="none">
                <a:solidFill>
                  <a:schemeClr val="lt1"/>
                </a:solidFill>
                <a:latin typeface="Century Gothic"/>
                <a:ea typeface="Century Gothic"/>
                <a:cs typeface="Century Gothic"/>
                <a:sym typeface="Century Gothic"/>
              </a:rPr>
            </a:br>
            <a:r>
              <a:rPr b="0" i="0" lang="en-US" sz="3200" u="none">
                <a:solidFill>
                  <a:schemeClr val="lt1"/>
                </a:solidFill>
                <a:latin typeface="Century Gothic"/>
                <a:ea typeface="Century Gothic"/>
                <a:cs typeface="Century Gothic"/>
                <a:sym typeface="Century Gothic"/>
              </a:rPr>
              <a:t>They were as the vegetation of the field and as the green herb,</a:t>
            </a:r>
            <a:br>
              <a:rPr b="0" i="0" lang="en-US" sz="3200" u="none">
                <a:solidFill>
                  <a:schemeClr val="lt1"/>
                </a:solidFill>
                <a:latin typeface="Century Gothic"/>
                <a:ea typeface="Century Gothic"/>
                <a:cs typeface="Century Gothic"/>
                <a:sym typeface="Century Gothic"/>
              </a:rPr>
            </a:br>
            <a:r>
              <a:rPr b="0" i="0" lang="en-US" sz="3200" u="none">
                <a:solidFill>
                  <a:schemeClr val="lt1"/>
                </a:solidFill>
                <a:latin typeface="Century Gothic"/>
                <a:ea typeface="Century Gothic"/>
                <a:cs typeface="Century Gothic"/>
                <a:sym typeface="Century Gothic"/>
              </a:rPr>
              <a:t>As grass on the housetops is scorched 	before it is grown up. </a:t>
            </a:r>
            <a:br>
              <a:rPr b="0" i="0" lang="en-US" sz="3200" u="none">
                <a:solidFill>
                  <a:schemeClr val="lt1"/>
                </a:solidFill>
                <a:latin typeface="Century Gothic"/>
                <a:ea typeface="Century Gothic"/>
                <a:cs typeface="Century Gothic"/>
                <a:sym typeface="Century Gothic"/>
              </a:rPr>
            </a:br>
            <a:r>
              <a:rPr b="1" baseline="30000" i="0" lang="en-US" sz="3200" u="none">
                <a:solidFill>
                  <a:schemeClr val="lt1"/>
                </a:solidFill>
                <a:latin typeface="Century Gothic"/>
                <a:ea typeface="Century Gothic"/>
                <a:cs typeface="Century Gothic"/>
                <a:sym typeface="Century Gothic"/>
              </a:rPr>
              <a:t>27</a:t>
            </a:r>
            <a:r>
              <a:rPr b="0" i="0" lang="en-US" sz="3200" u="none">
                <a:solidFill>
                  <a:schemeClr val="lt1"/>
                </a:solidFill>
                <a:latin typeface="Century Gothic"/>
                <a:ea typeface="Century Gothic"/>
                <a:cs typeface="Century Gothic"/>
                <a:sym typeface="Century Gothic"/>
              </a:rPr>
              <a:t>'But I know your sitting down,</a:t>
            </a:r>
            <a:br>
              <a:rPr b="0" i="0" lang="en-US" sz="3200" u="none">
                <a:solidFill>
                  <a:schemeClr val="lt1"/>
                </a:solidFill>
                <a:latin typeface="Century Gothic"/>
                <a:ea typeface="Century Gothic"/>
                <a:cs typeface="Century Gothic"/>
                <a:sym typeface="Century Gothic"/>
              </a:rPr>
            </a:br>
            <a:r>
              <a:rPr b="0" i="0" lang="en-US" sz="3200" u="none">
                <a:solidFill>
                  <a:schemeClr val="lt1"/>
                </a:solidFill>
                <a:latin typeface="Century Gothic"/>
                <a:ea typeface="Century Gothic"/>
                <a:cs typeface="Century Gothic"/>
                <a:sym typeface="Century Gothic"/>
              </a:rPr>
              <a:t>And your going out and your coming in,</a:t>
            </a:r>
            <a:br>
              <a:rPr b="0" i="0" lang="en-US" sz="3200" u="none">
                <a:solidFill>
                  <a:schemeClr val="lt1"/>
                </a:solidFill>
                <a:latin typeface="Century Gothic"/>
                <a:ea typeface="Century Gothic"/>
                <a:cs typeface="Century Gothic"/>
                <a:sym typeface="Century Gothic"/>
              </a:rPr>
            </a:br>
            <a:r>
              <a:rPr b="0" i="0" lang="en-US" sz="3200" u="none">
                <a:solidFill>
                  <a:schemeClr val="lt1"/>
                </a:solidFill>
                <a:latin typeface="Century Gothic"/>
                <a:ea typeface="Century Gothic"/>
                <a:cs typeface="Century Gothic"/>
                <a:sym typeface="Century Gothic"/>
              </a:rPr>
              <a:t>And your raging against Me. </a:t>
            </a:r>
          </a:p>
        </p:txBody>
      </p:sp>
      <p:sp>
        <p:nvSpPr>
          <p:cNvPr id="522" name="Shape 522"/>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23" name="Shape 523"/>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Shape 528"/>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19:28</a:t>
            </a:r>
          </a:p>
        </p:txBody>
      </p:sp>
      <p:sp>
        <p:nvSpPr>
          <p:cNvPr id="529" name="Shape 529"/>
          <p:cNvSpPr txBox="1"/>
          <p:nvPr>
            <p:ph idx="1" type="body"/>
          </p:nvPr>
        </p:nvSpPr>
        <p:spPr>
          <a:xfrm>
            <a:off x="177800" y="436562"/>
            <a:ext cx="8802687" cy="6196012"/>
          </a:xfrm>
          <a:prstGeom prst="rect">
            <a:avLst/>
          </a:prstGeom>
          <a:noFill/>
          <a:ln>
            <a:noFill/>
          </a:ln>
        </p:spPr>
        <p:txBody>
          <a:bodyPr anchorCtr="0" anchor="t" bIns="45700" lIns="91425" rIns="91425" wrap="square" tIns="45700">
            <a:noAutofit/>
          </a:bodyPr>
          <a:lstStyle/>
          <a:p>
            <a:pPr indent="-546100" lvl="0" marL="342900" marR="0" rtl="0" algn="l">
              <a:lnSpc>
                <a:spcPct val="100000"/>
              </a:lnSpc>
              <a:spcBef>
                <a:spcPts val="0"/>
              </a:spcBef>
              <a:spcAft>
                <a:spcPts val="0"/>
              </a:spcAft>
              <a:buClr>
                <a:schemeClr val="lt1"/>
              </a:buClr>
              <a:buSzPct val="100000"/>
              <a:buFont typeface="Arial"/>
              <a:buNone/>
            </a:pPr>
            <a:r>
              <a:rPr b="0" i="0" lang="en-US" sz="3200" u="none">
                <a:solidFill>
                  <a:schemeClr val="lt1"/>
                </a:solidFill>
                <a:latin typeface="Century Gothic"/>
                <a:ea typeface="Century Gothic"/>
                <a:cs typeface="Century Gothic"/>
                <a:sym typeface="Century Gothic"/>
              </a:rPr>
              <a:t>   </a:t>
            </a:r>
            <a:r>
              <a:rPr b="1" baseline="30000" i="0" lang="en-US" sz="3200" u="none">
                <a:solidFill>
                  <a:schemeClr val="lt1"/>
                </a:solidFill>
                <a:latin typeface="Century Gothic"/>
                <a:ea typeface="Century Gothic"/>
                <a:cs typeface="Century Gothic"/>
                <a:sym typeface="Century Gothic"/>
              </a:rPr>
              <a:t>28</a:t>
            </a:r>
            <a:r>
              <a:rPr b="0" i="0" lang="en-US" sz="3200" u="none">
                <a:solidFill>
                  <a:schemeClr val="lt1"/>
                </a:solidFill>
                <a:latin typeface="Century Gothic"/>
                <a:ea typeface="Century Gothic"/>
                <a:cs typeface="Century Gothic"/>
                <a:sym typeface="Century Gothic"/>
              </a:rPr>
              <a:t>'Because of your raging against Me,</a:t>
            </a:r>
            <a:br>
              <a:rPr b="0" i="0" lang="en-US" sz="3200" u="none">
                <a:solidFill>
                  <a:schemeClr val="lt1"/>
                </a:solidFill>
                <a:latin typeface="Century Gothic"/>
                <a:ea typeface="Century Gothic"/>
                <a:cs typeface="Century Gothic"/>
                <a:sym typeface="Century Gothic"/>
              </a:rPr>
            </a:br>
            <a:r>
              <a:rPr b="0" i="0" lang="en-US" sz="3200" u="none">
                <a:solidFill>
                  <a:schemeClr val="lt1"/>
                </a:solidFill>
                <a:latin typeface="Century Gothic"/>
                <a:ea typeface="Century Gothic"/>
                <a:cs typeface="Century Gothic"/>
                <a:sym typeface="Century Gothic"/>
              </a:rPr>
              <a:t>A</a:t>
            </a:r>
            <a:r>
              <a:rPr b="0" i="0" lang="en-US" sz="3200" u="none">
                <a:solidFill>
                  <a:schemeClr val="lt1"/>
                </a:solidFill>
                <a:latin typeface="Century Gothic"/>
                <a:ea typeface="Century Gothic"/>
                <a:cs typeface="Century Gothic"/>
                <a:sym typeface="Century Gothic"/>
              </a:rPr>
              <a:t>nd because your arrogance has 	come up to My ears,</a:t>
            </a:r>
            <a:br>
              <a:rPr b="0" i="0" lang="en-US" sz="3200" u="none">
                <a:solidFill>
                  <a:schemeClr val="lt1"/>
                </a:solidFill>
                <a:latin typeface="Century Gothic"/>
                <a:ea typeface="Century Gothic"/>
                <a:cs typeface="Century Gothic"/>
                <a:sym typeface="Century Gothic"/>
              </a:rPr>
            </a:br>
            <a:r>
              <a:rPr b="0" i="0" lang="en-US" sz="3200" u="none">
                <a:solidFill>
                  <a:schemeClr val="lt1"/>
                </a:solidFill>
                <a:latin typeface="Century Gothic"/>
                <a:ea typeface="Century Gothic"/>
                <a:cs typeface="Century Gothic"/>
                <a:sym typeface="Century Gothic"/>
              </a:rPr>
              <a:t>Therefore I will put My hook in your 	nose,</a:t>
            </a:r>
            <a:br>
              <a:rPr b="0" i="0" lang="en-US" sz="3200" u="none">
                <a:solidFill>
                  <a:schemeClr val="lt1"/>
                </a:solidFill>
                <a:latin typeface="Century Gothic"/>
                <a:ea typeface="Century Gothic"/>
                <a:cs typeface="Century Gothic"/>
                <a:sym typeface="Century Gothic"/>
              </a:rPr>
            </a:br>
            <a:r>
              <a:rPr b="0" i="0" lang="en-US" sz="3200" u="none">
                <a:solidFill>
                  <a:schemeClr val="lt1"/>
                </a:solidFill>
                <a:latin typeface="Century Gothic"/>
                <a:ea typeface="Century Gothic"/>
                <a:cs typeface="Century Gothic"/>
                <a:sym typeface="Century Gothic"/>
              </a:rPr>
              <a:t>And My bridle in your lips,</a:t>
            </a:r>
            <a:br>
              <a:rPr b="0" i="0" lang="en-US" sz="3200" u="none">
                <a:solidFill>
                  <a:schemeClr val="lt1"/>
                </a:solidFill>
                <a:latin typeface="Century Gothic"/>
                <a:ea typeface="Century Gothic"/>
                <a:cs typeface="Century Gothic"/>
                <a:sym typeface="Century Gothic"/>
              </a:rPr>
            </a:br>
            <a:r>
              <a:rPr b="0" i="0" lang="en-US" sz="3200" u="none">
                <a:solidFill>
                  <a:schemeClr val="lt1"/>
                </a:solidFill>
                <a:latin typeface="Century Gothic"/>
                <a:ea typeface="Century Gothic"/>
                <a:cs typeface="Century Gothic"/>
                <a:sym typeface="Century Gothic"/>
              </a:rPr>
              <a:t>And I will turn you back by the way 	which you came.</a:t>
            </a:r>
          </a:p>
        </p:txBody>
      </p:sp>
      <p:sp>
        <p:nvSpPr>
          <p:cNvPr id="530" name="Shape 530"/>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31" name="Shape 531"/>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Shape 536"/>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19:29-34</a:t>
            </a:r>
          </a:p>
        </p:txBody>
      </p:sp>
      <p:sp>
        <p:nvSpPr>
          <p:cNvPr id="537" name="Shape 537"/>
          <p:cNvSpPr txBox="1"/>
          <p:nvPr>
            <p:ph idx="1" type="body"/>
          </p:nvPr>
        </p:nvSpPr>
        <p:spPr>
          <a:xfrm>
            <a:off x="177800" y="623887"/>
            <a:ext cx="8802687" cy="6008687"/>
          </a:xfrm>
          <a:prstGeom prst="rect">
            <a:avLst/>
          </a:prstGeom>
          <a:noFill/>
          <a:ln>
            <a:noFill/>
          </a:ln>
        </p:spPr>
        <p:txBody>
          <a:bodyPr anchorCtr="0" anchor="t" bIns="45700" lIns="91425" rIns="91425" wrap="square" tIns="45700">
            <a:noAutofit/>
          </a:bodyPr>
          <a:lstStyle/>
          <a:p>
            <a:pPr indent="-501650" lvl="0" marL="342900" marR="0" rtl="0" algn="l">
              <a:lnSpc>
                <a:spcPct val="70000"/>
              </a:lnSpc>
              <a:spcBef>
                <a:spcPts val="0"/>
              </a:spcBef>
              <a:spcAft>
                <a:spcPts val="0"/>
              </a:spcAft>
              <a:buClr>
                <a:schemeClr val="lt1"/>
              </a:buClr>
              <a:buSzPct val="7812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 29</a:t>
            </a:r>
            <a:r>
              <a:rPr b="0" i="0" lang="en-US" u="none">
                <a:solidFill>
                  <a:schemeClr val="lt1"/>
                </a:solidFill>
                <a:latin typeface="Century Gothic"/>
                <a:ea typeface="Century Gothic"/>
                <a:cs typeface="Century Gothic"/>
                <a:sym typeface="Century Gothic"/>
              </a:rPr>
              <a:t>'Then this shall be the sign for you: you will eat this year what grows of itself, in the second year what springs from the same, and in the third year sow, reap, plant vineyards, and eat their fruit.</a:t>
            </a:r>
          </a:p>
          <a:p>
            <a:pPr indent="-501650" lvl="0" marL="342900" marR="0" rtl="0" algn="l">
              <a:lnSpc>
                <a:spcPct val="70000"/>
              </a:lnSpc>
              <a:spcBef>
                <a:spcPts val="500"/>
              </a:spcBef>
              <a:spcAft>
                <a:spcPts val="0"/>
              </a:spcAft>
              <a:buClr>
                <a:schemeClr val="lt1"/>
              </a:buClr>
              <a:buSzPct val="7812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30</a:t>
            </a:r>
            <a:r>
              <a:rPr b="0" i="0" lang="en-US" u="none">
                <a:solidFill>
                  <a:schemeClr val="lt1"/>
                </a:solidFill>
                <a:latin typeface="Century Gothic"/>
                <a:ea typeface="Century Gothic"/>
                <a:cs typeface="Century Gothic"/>
                <a:sym typeface="Century Gothic"/>
              </a:rPr>
              <a:t>'The surviving remnant of the house of Judah will again take root downward and bear fruit upward.</a:t>
            </a:r>
          </a:p>
          <a:p>
            <a:pPr indent="-501650" lvl="0" marL="342900" marR="0" rtl="0" algn="l">
              <a:lnSpc>
                <a:spcPct val="70000"/>
              </a:lnSpc>
              <a:spcBef>
                <a:spcPts val="500"/>
              </a:spcBef>
              <a:spcAft>
                <a:spcPts val="0"/>
              </a:spcAft>
              <a:buClr>
                <a:schemeClr val="lt1"/>
              </a:buClr>
              <a:buSzPct val="7812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31</a:t>
            </a:r>
            <a:r>
              <a:rPr b="0" i="0" lang="en-US" u="none">
                <a:solidFill>
                  <a:schemeClr val="lt1"/>
                </a:solidFill>
                <a:latin typeface="Century Gothic"/>
                <a:ea typeface="Century Gothic"/>
                <a:cs typeface="Century Gothic"/>
                <a:sym typeface="Century Gothic"/>
              </a:rPr>
              <a:t>'For out of Jerusalem will go forth a remnant, and out of Mount Zion survivors The zeal of the LORD will perform this.</a:t>
            </a:r>
          </a:p>
          <a:p>
            <a:pPr indent="-501650" lvl="0" marL="342900" marR="0" rtl="0" algn="l">
              <a:lnSpc>
                <a:spcPct val="70000"/>
              </a:lnSpc>
              <a:spcBef>
                <a:spcPts val="500"/>
              </a:spcBef>
              <a:spcAft>
                <a:spcPts val="0"/>
              </a:spcAft>
              <a:buClr>
                <a:schemeClr val="lt1"/>
              </a:buClr>
              <a:buSzPct val="78125"/>
              <a:buFont typeface="Arial"/>
              <a:buNone/>
            </a:pPr>
            <a:r>
              <a:t/>
            </a:r>
            <a:endParaRPr/>
          </a:p>
        </p:txBody>
      </p:sp>
      <p:sp>
        <p:nvSpPr>
          <p:cNvPr id="538" name="Shape 538"/>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39" name="Shape 539"/>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Shape 544"/>
          <p:cNvSpPr txBox="1"/>
          <p:nvPr>
            <p:ph type="title"/>
          </p:nvPr>
        </p:nvSpPr>
        <p:spPr>
          <a:xfrm>
            <a:off x="33337" y="15875"/>
            <a:ext cx="3992700" cy="408000"/>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19:29-34</a:t>
            </a:r>
          </a:p>
        </p:txBody>
      </p:sp>
      <p:sp>
        <p:nvSpPr>
          <p:cNvPr id="545" name="Shape 545"/>
          <p:cNvSpPr txBox="1"/>
          <p:nvPr>
            <p:ph idx="1" type="body"/>
          </p:nvPr>
        </p:nvSpPr>
        <p:spPr>
          <a:xfrm>
            <a:off x="177800" y="623887"/>
            <a:ext cx="8802600" cy="6008700"/>
          </a:xfrm>
          <a:prstGeom prst="rect">
            <a:avLst/>
          </a:prstGeom>
          <a:noFill/>
          <a:ln>
            <a:noFill/>
          </a:ln>
        </p:spPr>
        <p:txBody>
          <a:bodyPr anchorCtr="0" anchor="t" bIns="45700" lIns="91425" rIns="91425" wrap="square" tIns="45700">
            <a:noAutofit/>
          </a:bodyPr>
          <a:lstStyle/>
          <a:p>
            <a:pPr indent="-501650" lvl="0" marL="342900" marR="0" rtl="0" algn="l">
              <a:lnSpc>
                <a:spcPct val="70000"/>
              </a:lnSpc>
              <a:spcBef>
                <a:spcPts val="500"/>
              </a:spcBef>
              <a:spcAft>
                <a:spcPts val="0"/>
              </a:spcAft>
              <a:buClr>
                <a:schemeClr val="lt1"/>
              </a:buClr>
              <a:buSzPct val="7812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32</a:t>
            </a:r>
            <a:r>
              <a:rPr b="0" i="0" lang="en-US" u="none">
                <a:solidFill>
                  <a:schemeClr val="lt1"/>
                </a:solidFill>
                <a:latin typeface="Century Gothic"/>
                <a:ea typeface="Century Gothic"/>
                <a:cs typeface="Century Gothic"/>
                <a:sym typeface="Century Gothic"/>
              </a:rPr>
              <a:t>'Therefore thus says the LORD concerning the king of Assyria, "He will not come to this city or shoot an arrow there; and he will not come before it with a shield or throw up a siege ramp against it.</a:t>
            </a:r>
          </a:p>
          <a:p>
            <a:pPr indent="-501650" lvl="0" marL="342900" marR="0" rtl="0" algn="l">
              <a:lnSpc>
                <a:spcPct val="70000"/>
              </a:lnSpc>
              <a:spcBef>
                <a:spcPts val="500"/>
              </a:spcBef>
              <a:spcAft>
                <a:spcPts val="0"/>
              </a:spcAft>
              <a:buClr>
                <a:schemeClr val="lt1"/>
              </a:buClr>
              <a:buSzPct val="7812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33</a:t>
            </a:r>
            <a:r>
              <a:rPr b="0" i="0" lang="en-US" u="none">
                <a:solidFill>
                  <a:schemeClr val="lt1"/>
                </a:solidFill>
                <a:latin typeface="Century Gothic"/>
                <a:ea typeface="Century Gothic"/>
                <a:cs typeface="Century Gothic"/>
                <a:sym typeface="Century Gothic"/>
              </a:rPr>
              <a:t>"By the way that he came, by the same he will return, and he shall not come to this city,"' declares the LORD.</a:t>
            </a:r>
          </a:p>
          <a:p>
            <a:pPr indent="-501650" lvl="0" marL="342900" marR="0" rtl="0" algn="l">
              <a:lnSpc>
                <a:spcPct val="70000"/>
              </a:lnSpc>
              <a:spcBef>
                <a:spcPts val="500"/>
              </a:spcBef>
              <a:spcAft>
                <a:spcPts val="0"/>
              </a:spcAft>
              <a:buClr>
                <a:schemeClr val="lt1"/>
              </a:buClr>
              <a:buSzPct val="78125"/>
              <a:buFont typeface="Arial"/>
              <a:buNone/>
            </a:pPr>
            <a:r>
              <a:rPr b="0" i="0" lang="en-US" u="none">
                <a:solidFill>
                  <a:schemeClr val="lt1"/>
                </a:solidFill>
                <a:latin typeface="Century Gothic"/>
                <a:ea typeface="Century Gothic"/>
                <a:cs typeface="Century Gothic"/>
                <a:sym typeface="Century Gothic"/>
              </a:rPr>
              <a:t> </a:t>
            </a:r>
            <a:r>
              <a:rPr b="1" baseline="30000" i="0" lang="en-US" u="none">
                <a:solidFill>
                  <a:schemeClr val="lt1"/>
                </a:solidFill>
                <a:latin typeface="Century Gothic"/>
                <a:ea typeface="Century Gothic"/>
                <a:cs typeface="Century Gothic"/>
                <a:sym typeface="Century Gothic"/>
              </a:rPr>
              <a:t>34</a:t>
            </a:r>
            <a:r>
              <a:rPr b="0" i="0" lang="en-US" u="none">
                <a:solidFill>
                  <a:schemeClr val="lt1"/>
                </a:solidFill>
                <a:latin typeface="Century Gothic"/>
                <a:ea typeface="Century Gothic"/>
                <a:cs typeface="Century Gothic"/>
                <a:sym typeface="Century Gothic"/>
              </a:rPr>
              <a:t>'For I will defend this city to save it for My own sake and for My servant David's sake.'"</a:t>
            </a:r>
          </a:p>
          <a:p>
            <a:pPr indent="-501650" lvl="0" marL="342900" marR="0" rtl="0" algn="l">
              <a:lnSpc>
                <a:spcPct val="70000"/>
              </a:lnSpc>
              <a:spcBef>
                <a:spcPts val="500"/>
              </a:spcBef>
              <a:spcAft>
                <a:spcPts val="0"/>
              </a:spcAft>
              <a:buClr>
                <a:schemeClr val="lt1"/>
              </a:buClr>
              <a:buSzPct val="78125"/>
              <a:buFont typeface="Arial"/>
              <a:buNone/>
            </a:pPr>
            <a:br>
              <a:rPr b="0" i="0" lang="en-US" u="none">
                <a:solidFill>
                  <a:schemeClr val="lt1"/>
                </a:solidFill>
                <a:latin typeface="Century Gothic"/>
                <a:ea typeface="Century Gothic"/>
                <a:cs typeface="Century Gothic"/>
                <a:sym typeface="Century Gothic"/>
              </a:rPr>
            </a:br>
          </a:p>
        </p:txBody>
      </p:sp>
      <p:sp>
        <p:nvSpPr>
          <p:cNvPr id="546" name="Shape 546"/>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47" name="Shape 547"/>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Shape 552"/>
          <p:cNvSpPr txBox="1"/>
          <p:nvPr>
            <p:ph type="title"/>
          </p:nvPr>
        </p:nvSpPr>
        <p:spPr>
          <a:xfrm>
            <a:off x="33337" y="15875"/>
            <a:ext cx="3992562" cy="407987"/>
          </a:xfrm>
          <a:prstGeom prst="rect">
            <a:avLst/>
          </a:prstGeom>
          <a:noFill/>
          <a:ln>
            <a:noFill/>
          </a:ln>
        </p:spPr>
        <p:txBody>
          <a:bodyPr anchorCtr="0" anchor="ctr" bIns="45700" lIns="91425" rIns="91425" wrap="square" tIns="45700">
            <a:noAutofit/>
          </a:bodyPr>
          <a:lstStyle/>
          <a:p>
            <a:pPr indent="-184150" lvl="0" marL="0" marR="0" rtl="0" algn="l">
              <a:lnSpc>
                <a:spcPct val="100000"/>
              </a:lnSpc>
              <a:spcBef>
                <a:spcPts val="0"/>
              </a:spcBef>
              <a:spcAft>
                <a:spcPts val="0"/>
              </a:spcAft>
              <a:buClr>
                <a:schemeClr val="lt1"/>
              </a:buClr>
              <a:buSzPct val="100000"/>
              <a:buFont typeface="Book Antiqua"/>
              <a:buNone/>
            </a:pPr>
            <a:r>
              <a:rPr b="1" i="0" lang="en-US" sz="2900" u="none" cap="none" strike="noStrike">
                <a:solidFill>
                  <a:schemeClr val="lt1"/>
                </a:solidFill>
                <a:latin typeface="Book Antiqua"/>
                <a:ea typeface="Book Antiqua"/>
                <a:cs typeface="Book Antiqua"/>
                <a:sym typeface="Book Antiqua"/>
              </a:rPr>
              <a:t>2 Kings 19:35-37</a:t>
            </a:r>
          </a:p>
        </p:txBody>
      </p:sp>
      <p:sp>
        <p:nvSpPr>
          <p:cNvPr id="553" name="Shape 553"/>
          <p:cNvSpPr txBox="1"/>
          <p:nvPr>
            <p:ph idx="1" type="body"/>
          </p:nvPr>
        </p:nvSpPr>
        <p:spPr>
          <a:xfrm>
            <a:off x="177800" y="436562"/>
            <a:ext cx="8802687" cy="6196012"/>
          </a:xfrm>
          <a:prstGeom prst="rect">
            <a:avLst/>
          </a:prstGeom>
          <a:noFill/>
          <a:ln>
            <a:noFill/>
          </a:ln>
        </p:spPr>
        <p:txBody>
          <a:bodyPr anchorCtr="0" anchor="t" bIns="45700" lIns="91425" rIns="91425" wrap="square" tIns="45700">
            <a:noAutofit/>
          </a:bodyPr>
          <a:lstStyle/>
          <a:p>
            <a:pPr indent="-533400" lvl="0" marL="342900" marR="0" rtl="0" algn="l">
              <a:lnSpc>
                <a:spcPct val="80000"/>
              </a:lnSpc>
              <a:spcBef>
                <a:spcPts val="0"/>
              </a:spcBef>
              <a:spcAft>
                <a:spcPts val="0"/>
              </a:spcAft>
              <a:buClr>
                <a:schemeClr val="lt1"/>
              </a:buClr>
              <a:buSzPct val="100000"/>
              <a:buFont typeface="Arial"/>
              <a:buNone/>
            </a:pPr>
            <a:r>
              <a:rPr b="0" i="0" lang="en-US" sz="3000" u="none">
                <a:solidFill>
                  <a:schemeClr val="lt1"/>
                </a:solidFill>
                <a:latin typeface="Century Gothic"/>
                <a:ea typeface="Century Gothic"/>
                <a:cs typeface="Century Gothic"/>
                <a:sym typeface="Century Gothic"/>
              </a:rPr>
              <a:t> </a:t>
            </a:r>
            <a:r>
              <a:rPr b="1" baseline="30000" i="0" lang="en-US" sz="3000" u="none">
                <a:solidFill>
                  <a:schemeClr val="lt1"/>
                </a:solidFill>
                <a:latin typeface="Century Gothic"/>
                <a:ea typeface="Century Gothic"/>
                <a:cs typeface="Century Gothic"/>
                <a:sym typeface="Century Gothic"/>
              </a:rPr>
              <a:t> 35</a:t>
            </a:r>
            <a:r>
              <a:rPr b="0" i="0" lang="en-US" sz="3000" u="none">
                <a:solidFill>
                  <a:schemeClr val="lt1"/>
                </a:solidFill>
                <a:latin typeface="Century Gothic"/>
                <a:ea typeface="Century Gothic"/>
                <a:cs typeface="Century Gothic"/>
                <a:sym typeface="Century Gothic"/>
              </a:rPr>
              <a:t>Then it happened that night that the angel of the LORD went out and struck 185,000 in the camp of the Assyrians; and when men rose early in the morning, behold, all of them were dead.</a:t>
            </a:r>
          </a:p>
          <a:p>
            <a:pPr indent="-533400" lvl="0" marL="342900" marR="0" rtl="0" algn="l">
              <a:lnSpc>
                <a:spcPct val="80000"/>
              </a:lnSpc>
              <a:spcBef>
                <a:spcPts val="600"/>
              </a:spcBef>
              <a:spcAft>
                <a:spcPts val="0"/>
              </a:spcAft>
              <a:buClr>
                <a:schemeClr val="lt1"/>
              </a:buClr>
              <a:buSzPct val="100000"/>
              <a:buFont typeface="Arial"/>
              <a:buNone/>
            </a:pPr>
            <a:r>
              <a:rPr b="0" i="0" lang="en-US" sz="3000" u="none">
                <a:solidFill>
                  <a:schemeClr val="lt1"/>
                </a:solidFill>
                <a:latin typeface="Century Gothic"/>
                <a:ea typeface="Century Gothic"/>
                <a:cs typeface="Century Gothic"/>
                <a:sym typeface="Century Gothic"/>
              </a:rPr>
              <a:t> </a:t>
            </a:r>
            <a:r>
              <a:rPr b="1" baseline="30000" i="0" lang="en-US" sz="3000" u="none">
                <a:solidFill>
                  <a:schemeClr val="lt1"/>
                </a:solidFill>
                <a:latin typeface="Century Gothic"/>
                <a:ea typeface="Century Gothic"/>
                <a:cs typeface="Century Gothic"/>
                <a:sym typeface="Century Gothic"/>
              </a:rPr>
              <a:t>36</a:t>
            </a:r>
            <a:r>
              <a:rPr b="0" i="0" lang="en-US" sz="3000" u="none">
                <a:solidFill>
                  <a:schemeClr val="lt1"/>
                </a:solidFill>
                <a:latin typeface="Century Gothic"/>
                <a:ea typeface="Century Gothic"/>
                <a:cs typeface="Century Gothic"/>
                <a:sym typeface="Century Gothic"/>
              </a:rPr>
              <a:t>So Sennacherib king of Assyria departed and returned home, and lived at Nineveh.</a:t>
            </a:r>
          </a:p>
          <a:p>
            <a:pPr indent="-533400" lvl="0" marL="342900" marR="0" rtl="0" algn="l">
              <a:lnSpc>
                <a:spcPct val="80000"/>
              </a:lnSpc>
              <a:spcBef>
                <a:spcPts val="600"/>
              </a:spcBef>
              <a:spcAft>
                <a:spcPts val="0"/>
              </a:spcAft>
              <a:buClr>
                <a:schemeClr val="lt1"/>
              </a:buClr>
              <a:buSzPct val="100000"/>
              <a:buFont typeface="Arial"/>
              <a:buNone/>
            </a:pPr>
            <a:r>
              <a:rPr b="0" i="0" lang="en-US" sz="3000" u="none">
                <a:solidFill>
                  <a:schemeClr val="lt1"/>
                </a:solidFill>
                <a:latin typeface="Century Gothic"/>
                <a:ea typeface="Century Gothic"/>
                <a:cs typeface="Century Gothic"/>
                <a:sym typeface="Century Gothic"/>
              </a:rPr>
              <a:t> </a:t>
            </a:r>
            <a:r>
              <a:rPr b="1" baseline="30000" i="0" lang="en-US" sz="3000" u="none">
                <a:solidFill>
                  <a:schemeClr val="lt1"/>
                </a:solidFill>
                <a:latin typeface="Century Gothic"/>
                <a:ea typeface="Century Gothic"/>
                <a:cs typeface="Century Gothic"/>
                <a:sym typeface="Century Gothic"/>
              </a:rPr>
              <a:t>37</a:t>
            </a:r>
            <a:r>
              <a:rPr b="0" i="0" lang="en-US" sz="3000" u="none">
                <a:solidFill>
                  <a:schemeClr val="lt1"/>
                </a:solidFill>
                <a:latin typeface="Century Gothic"/>
                <a:ea typeface="Century Gothic"/>
                <a:cs typeface="Century Gothic"/>
                <a:sym typeface="Century Gothic"/>
              </a:rPr>
              <a:t>It came about as he was worshiping in the house of Nisroch his god, that Adrammelech and Sharezer killed him with the sword; and they escaped into the land of Ararat And Esarhaddon his son became king in his place.</a:t>
            </a:r>
          </a:p>
          <a:p>
            <a:pPr indent="-533400" lvl="0" marL="342900" marR="0" rtl="0" algn="l">
              <a:lnSpc>
                <a:spcPct val="80000"/>
              </a:lnSpc>
              <a:spcBef>
                <a:spcPts val="600"/>
              </a:spcBef>
              <a:spcAft>
                <a:spcPts val="0"/>
              </a:spcAft>
              <a:buClr>
                <a:schemeClr val="lt1"/>
              </a:buClr>
              <a:buSzPct val="100000"/>
              <a:buFont typeface="Arial"/>
              <a:buNone/>
            </a:pPr>
            <a:br>
              <a:rPr b="0" i="0" lang="en-US" sz="3000" u="none">
                <a:solidFill>
                  <a:schemeClr val="lt1"/>
                </a:solidFill>
                <a:latin typeface="Century Gothic"/>
                <a:ea typeface="Century Gothic"/>
                <a:cs typeface="Century Gothic"/>
                <a:sym typeface="Century Gothic"/>
              </a:rPr>
            </a:br>
          </a:p>
        </p:txBody>
      </p:sp>
      <p:sp>
        <p:nvSpPr>
          <p:cNvPr id="554" name="Shape 554"/>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55" name="Shape 555"/>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Shape 561"/>
          <p:cNvSpPr txBox="1"/>
          <p:nvPr>
            <p:ph idx="1" type="body"/>
          </p:nvPr>
        </p:nvSpPr>
        <p:spPr>
          <a:xfrm>
            <a:off x="180975" y="990600"/>
            <a:ext cx="8697912" cy="5638800"/>
          </a:xfrm>
          <a:prstGeom prst="rect">
            <a:avLst/>
          </a:prstGeom>
          <a:noFill/>
          <a:ln>
            <a:noFill/>
          </a:ln>
        </p:spPr>
        <p:txBody>
          <a:bodyPr anchorCtr="0" anchor="t" bIns="45700" lIns="91425" rIns="91425" wrap="square" tIns="45700">
            <a:noAutofit/>
          </a:bodyPr>
          <a:lstStyle/>
          <a:p>
            <a:pPr indent="-812800" lvl="0" marL="812800" marR="0" rtl="0" algn="l">
              <a:lnSpc>
                <a:spcPct val="90000"/>
              </a:lnSpc>
              <a:spcBef>
                <a:spcPts val="0"/>
              </a:spcBef>
              <a:spcAft>
                <a:spcPts val="0"/>
              </a:spcAft>
              <a:buClr>
                <a:schemeClr val="lt1"/>
              </a:buClr>
              <a:buSzPct val="100000"/>
              <a:buFont typeface="Noto Sans Symbols"/>
              <a:buNone/>
            </a:pPr>
            <a:r>
              <a:t/>
            </a:r>
            <a:endParaRPr b="0" i="0" sz="2800" u="none">
              <a:solidFill>
                <a:schemeClr val="lt1"/>
              </a:solidFill>
              <a:latin typeface="Century Gothic"/>
              <a:ea typeface="Century Gothic"/>
              <a:cs typeface="Century Gothic"/>
              <a:sym typeface="Century Gothic"/>
            </a:endParaRP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4There is a river whose streams make glad the city of God,</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The holy dwelling places of the Most High.</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5God is in the midst of her, she will not be </a:t>
            </a:r>
            <a:r>
              <a:rPr b="0" i="0" lang="en-US" sz="2800" u="none">
                <a:solidFill>
                  <a:srgbClr val="16FF08"/>
                </a:solidFill>
                <a:latin typeface="Century Gothic"/>
                <a:ea typeface="Century Gothic"/>
                <a:cs typeface="Century Gothic"/>
                <a:sym typeface="Century Gothic"/>
              </a:rPr>
              <a:t>moved</a:t>
            </a:r>
            <a:r>
              <a:rPr b="0" i="0" lang="en-US" sz="2800" u="none">
                <a:solidFill>
                  <a:schemeClr val="lt1"/>
                </a:solidFill>
                <a:latin typeface="Century Gothic"/>
                <a:ea typeface="Century Gothic"/>
                <a:cs typeface="Century Gothic"/>
                <a:sym typeface="Century Gothic"/>
              </a:rPr>
              <a:t>;</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God will help her when morning dawns.</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6The nations made an </a:t>
            </a:r>
            <a:r>
              <a:rPr b="0" i="0" lang="en-US" sz="2800" u="none">
                <a:solidFill>
                  <a:srgbClr val="FF0000"/>
                </a:solidFill>
                <a:latin typeface="Century Gothic"/>
                <a:ea typeface="Century Gothic"/>
                <a:cs typeface="Century Gothic"/>
                <a:sym typeface="Century Gothic"/>
              </a:rPr>
              <a:t>uproar</a:t>
            </a:r>
            <a:r>
              <a:rPr b="0" i="0" lang="en-US" sz="2800" u="none">
                <a:solidFill>
                  <a:schemeClr val="lt1"/>
                </a:solidFill>
                <a:latin typeface="Century Gothic"/>
                <a:ea typeface="Century Gothic"/>
                <a:cs typeface="Century Gothic"/>
                <a:sym typeface="Century Gothic"/>
              </a:rPr>
              <a:t>, the kingdoms </a:t>
            </a:r>
            <a:r>
              <a:rPr b="0" i="0" lang="en-US" sz="2800" u="none">
                <a:solidFill>
                  <a:srgbClr val="16FF08"/>
                </a:solidFill>
                <a:latin typeface="Century Gothic"/>
                <a:ea typeface="Century Gothic"/>
                <a:cs typeface="Century Gothic"/>
                <a:sym typeface="Century Gothic"/>
              </a:rPr>
              <a:t>tottered</a:t>
            </a:r>
            <a:r>
              <a:rPr b="0" i="0" lang="en-US" sz="2800" u="none">
                <a:solidFill>
                  <a:schemeClr val="lt1"/>
                </a:solidFill>
                <a:latin typeface="Century Gothic"/>
                <a:ea typeface="Century Gothic"/>
                <a:cs typeface="Century Gothic"/>
                <a:sym typeface="Century Gothic"/>
              </a:rPr>
              <a:t>;</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He raised His voice, the earth melted.</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7The LORD of hosts is with us;</a:t>
            </a:r>
          </a:p>
          <a:p>
            <a:pPr indent="-990600" lvl="0" marL="812800" marR="0" rtl="0" algn="l">
              <a:lnSpc>
                <a:spcPct val="90000"/>
              </a:lnSpc>
              <a:spcBef>
                <a:spcPts val="560"/>
              </a:spcBef>
              <a:spcAft>
                <a:spcPts val="0"/>
              </a:spcAft>
              <a:buClr>
                <a:schemeClr val="lt1"/>
              </a:buClr>
              <a:buSzPct val="100000"/>
              <a:buFont typeface="Arial"/>
              <a:buNone/>
            </a:pPr>
            <a:r>
              <a:rPr b="0" i="0" lang="en-US" sz="2800" u="none">
                <a:solidFill>
                  <a:schemeClr val="lt1"/>
                </a:solidFill>
                <a:latin typeface="Century Gothic"/>
                <a:ea typeface="Century Gothic"/>
                <a:cs typeface="Century Gothic"/>
                <a:sym typeface="Century Gothic"/>
              </a:rPr>
              <a:t>         The God of Jacob is our stronghold. Selah.</a:t>
            </a:r>
          </a:p>
          <a:p>
            <a:pPr indent="-342900" lvl="0" marL="342900" marR="0" rtl="0" algn="l">
              <a:spcBef>
                <a:spcPts val="560"/>
              </a:spcBef>
              <a:spcAft>
                <a:spcPts val="0"/>
              </a:spcAft>
              <a:buClr>
                <a:schemeClr val="lt1"/>
              </a:buClr>
              <a:buSzPct val="100000"/>
              <a:buFont typeface="Arial"/>
              <a:buNone/>
            </a:pPr>
            <a:r>
              <a:t/>
            </a:r>
            <a:endParaRPr b="0" i="0" sz="2800" u="none">
              <a:solidFill>
                <a:schemeClr val="lt1"/>
              </a:solidFill>
              <a:latin typeface="Century Gothic"/>
              <a:ea typeface="Century Gothic"/>
              <a:cs typeface="Century Gothic"/>
              <a:sym typeface="Century Gothic"/>
            </a:endParaRPr>
          </a:p>
        </p:txBody>
      </p:sp>
      <p:sp>
        <p:nvSpPr>
          <p:cNvPr id="562" name="Shape 562"/>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63" name="Shape 563"/>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64" name="Shape 564"/>
          <p:cNvSpPr txBox="1"/>
          <p:nvPr>
            <p:ph type="title"/>
          </p:nvPr>
        </p:nvSpPr>
        <p:spPr>
          <a:xfrm>
            <a:off x="104775" y="82550"/>
            <a:ext cx="8229600" cy="1143000"/>
          </a:xfrm>
          <a:prstGeom prst="rect">
            <a:avLst/>
          </a:prstGeom>
          <a:noFill/>
          <a:ln>
            <a:noFill/>
          </a:ln>
        </p:spPr>
        <p:txBody>
          <a:bodyPr anchorCtr="0" anchor="ctr" bIns="45700" lIns="91425" rIns="91425" wrap="square" tIns="45700">
            <a:noAutofit/>
          </a:bodyPr>
          <a:lstStyle/>
          <a:p>
            <a:pPr indent="-254000" lvl="0" marL="0" marR="0" rtl="0" algn="l">
              <a:lnSpc>
                <a:spcPct val="100000"/>
              </a:lnSpc>
              <a:spcBef>
                <a:spcPts val="0"/>
              </a:spcBef>
              <a:spcAft>
                <a:spcPts val="0"/>
              </a:spcAft>
              <a:buClr>
                <a:srgbClr val="558ED5"/>
              </a:buClr>
              <a:buSzPct val="100000"/>
              <a:buFont typeface="Book Antiqua"/>
              <a:buNone/>
            </a:pPr>
            <a:r>
              <a:rPr b="1" i="0" lang="en-US" sz="4000" u="none" cap="none" strike="noStrike">
                <a:solidFill>
                  <a:srgbClr val="558ED5"/>
                </a:solidFill>
                <a:latin typeface="Book Antiqua"/>
                <a:ea typeface="Book Antiqua"/>
                <a:cs typeface="Book Antiqua"/>
                <a:sym typeface="Book Antiqua"/>
              </a:rPr>
              <a:t>Our Refuge During Staggering Opposition</a:t>
            </a:r>
          </a:p>
        </p:txBody>
      </p:sp>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Shape 569"/>
          <p:cNvSpPr txBox="1"/>
          <p:nvPr>
            <p:ph type="title"/>
          </p:nvPr>
        </p:nvSpPr>
        <p:spPr>
          <a:xfrm>
            <a:off x="93662" y="114300"/>
            <a:ext cx="8229600" cy="1143000"/>
          </a:xfrm>
          <a:prstGeom prst="rect">
            <a:avLst/>
          </a:prstGeom>
          <a:noFill/>
          <a:ln>
            <a:noFill/>
          </a:ln>
        </p:spPr>
        <p:txBody>
          <a:bodyPr anchorCtr="0" anchor="ctr" bIns="45700" lIns="91425" rIns="91425" wrap="square" tIns="45700">
            <a:noAutofit/>
          </a:bodyPr>
          <a:lstStyle/>
          <a:p>
            <a:pPr indent="-279400" lvl="0" marL="0" marR="0" rtl="0" algn="l">
              <a:lnSpc>
                <a:spcPct val="100000"/>
              </a:lnSpc>
              <a:spcBef>
                <a:spcPts val="0"/>
              </a:spcBef>
              <a:spcAft>
                <a:spcPts val="0"/>
              </a:spcAft>
              <a:buClr>
                <a:srgbClr val="558ED5"/>
              </a:buClr>
              <a:buSzPct val="100000"/>
              <a:buFont typeface="Book Antiqua"/>
              <a:buNone/>
            </a:pPr>
            <a:r>
              <a:rPr b="1" i="0" lang="en-US" sz="4400" u="none" cap="none" strike="noStrike">
                <a:solidFill>
                  <a:srgbClr val="558ED5"/>
                </a:solidFill>
                <a:latin typeface="Book Antiqua"/>
                <a:ea typeface="Book Antiqua"/>
                <a:cs typeface="Book Antiqua"/>
                <a:sym typeface="Book Antiqua"/>
              </a:rPr>
              <a:t>God is Our Refuge…</a:t>
            </a:r>
          </a:p>
        </p:txBody>
      </p:sp>
      <p:sp>
        <p:nvSpPr>
          <p:cNvPr id="570" name="Shape 570"/>
          <p:cNvSpPr txBox="1"/>
          <p:nvPr>
            <p:ph idx="1" type="body"/>
          </p:nvPr>
        </p:nvSpPr>
        <p:spPr>
          <a:xfrm>
            <a:off x="457200" y="1600200"/>
            <a:ext cx="8229600" cy="4525962"/>
          </a:xfrm>
          <a:prstGeom prst="rect">
            <a:avLst/>
          </a:prstGeom>
          <a:noFill/>
          <a:ln>
            <a:noFill/>
          </a:ln>
        </p:spPr>
        <p:txBody>
          <a:bodyPr anchorCtr="0" anchor="t" bIns="45700" lIns="91425" rIns="91425" wrap="square" tIns="45700">
            <a:noAutofit/>
          </a:bodyPr>
          <a:lstStyle/>
          <a:p>
            <a:pPr indent="-285750" lvl="1" marL="742950" marR="0" rtl="0" algn="l">
              <a:lnSpc>
                <a:spcPct val="100000"/>
              </a:lnSpc>
              <a:spcBef>
                <a:spcPts val="0"/>
              </a:spcBef>
              <a:spcAft>
                <a:spcPts val="0"/>
              </a:spcAft>
              <a:buClr>
                <a:schemeClr val="lt1"/>
              </a:buClr>
              <a:buSzPct val="100000"/>
              <a:buFont typeface="Arial"/>
              <a:buChar char="–"/>
            </a:pPr>
            <a:r>
              <a:rPr b="0" i="0" lang="en-US" sz="3300" u="none" cap="none" strike="noStrike">
                <a:solidFill>
                  <a:schemeClr val="lt1"/>
                </a:solidFill>
                <a:latin typeface="Century Gothic"/>
                <a:ea typeface="Century Gothic"/>
                <a:cs typeface="Century Gothic"/>
                <a:sym typeface="Century Gothic"/>
              </a:rPr>
              <a:t>During Catastrophic Upheavals in Creation (vs 1-3)</a:t>
            </a:r>
          </a:p>
          <a:p>
            <a:pPr indent="-495300" lvl="1" marL="742950" marR="0" rtl="0" algn="l">
              <a:lnSpc>
                <a:spcPct val="100000"/>
              </a:lnSpc>
              <a:spcBef>
                <a:spcPts val="660"/>
              </a:spcBef>
              <a:spcAft>
                <a:spcPts val="0"/>
              </a:spcAft>
              <a:buClr>
                <a:schemeClr val="lt1"/>
              </a:buClr>
              <a:buSzPct val="100000"/>
              <a:buFont typeface="Arial"/>
              <a:buNone/>
            </a:pPr>
            <a:r>
              <a:t/>
            </a:r>
            <a:endParaRPr b="0" i="0" sz="3300" u="none" cap="none" strike="noStrike">
              <a:solidFill>
                <a:schemeClr val="lt1"/>
              </a:solidFill>
              <a:latin typeface="Century Gothic"/>
              <a:ea typeface="Century Gothic"/>
              <a:cs typeface="Century Gothic"/>
              <a:sym typeface="Century Gothic"/>
            </a:endParaRPr>
          </a:p>
          <a:p>
            <a:pPr indent="-285750" lvl="1" marL="742950" marR="0" rtl="0" algn="l">
              <a:lnSpc>
                <a:spcPct val="100000"/>
              </a:lnSpc>
              <a:spcBef>
                <a:spcPts val="660"/>
              </a:spcBef>
              <a:spcAft>
                <a:spcPts val="0"/>
              </a:spcAft>
              <a:buClr>
                <a:schemeClr val="lt1"/>
              </a:buClr>
              <a:buSzPct val="100000"/>
              <a:buFont typeface="Arial"/>
              <a:buChar char="–"/>
            </a:pPr>
            <a:r>
              <a:rPr b="0" i="0" lang="en-US" sz="3300" u="none" cap="none" strike="noStrike">
                <a:solidFill>
                  <a:schemeClr val="lt1"/>
                </a:solidFill>
                <a:latin typeface="Century Gothic"/>
                <a:ea typeface="Century Gothic"/>
                <a:cs typeface="Century Gothic"/>
                <a:sym typeface="Century Gothic"/>
              </a:rPr>
              <a:t>During Staggering and Overwhelming Opposition (vs 4-7)</a:t>
            </a:r>
          </a:p>
          <a:p>
            <a:pPr indent="-495300" lvl="1" marL="742950" marR="0" rtl="0" algn="l">
              <a:lnSpc>
                <a:spcPct val="100000"/>
              </a:lnSpc>
              <a:spcBef>
                <a:spcPts val="660"/>
              </a:spcBef>
              <a:spcAft>
                <a:spcPts val="0"/>
              </a:spcAft>
              <a:buClr>
                <a:schemeClr val="lt1"/>
              </a:buClr>
              <a:buSzPct val="100000"/>
              <a:buFont typeface="Arial"/>
              <a:buNone/>
            </a:pPr>
            <a:r>
              <a:t/>
            </a:r>
            <a:endParaRPr b="0" i="0" sz="3300" u="none" cap="none" strike="noStrike">
              <a:solidFill>
                <a:schemeClr val="lt1"/>
              </a:solidFill>
              <a:latin typeface="Century Gothic"/>
              <a:ea typeface="Century Gothic"/>
              <a:cs typeface="Century Gothic"/>
              <a:sym typeface="Century Gothic"/>
            </a:endParaRPr>
          </a:p>
          <a:p>
            <a:pPr indent="-285750" lvl="1" marL="742950" marR="0" rtl="0" algn="l">
              <a:lnSpc>
                <a:spcPct val="100000"/>
              </a:lnSpc>
              <a:spcBef>
                <a:spcPts val="660"/>
              </a:spcBef>
              <a:spcAft>
                <a:spcPts val="0"/>
              </a:spcAft>
              <a:buClr>
                <a:schemeClr val="lt1"/>
              </a:buClr>
              <a:buSzPct val="100000"/>
              <a:buFont typeface="Arial"/>
              <a:buChar char="–"/>
            </a:pPr>
            <a:r>
              <a:rPr b="0" i="0" lang="en-US" sz="3300" u="none" cap="none" strike="noStrike">
                <a:solidFill>
                  <a:schemeClr val="lt1"/>
                </a:solidFill>
                <a:latin typeface="Century Gothic"/>
                <a:ea typeface="Century Gothic"/>
                <a:cs typeface="Century Gothic"/>
                <a:sym typeface="Century Gothic"/>
              </a:rPr>
              <a:t>…Come! Behold our Victorious LORD of Hosts (vs 8-11)</a:t>
            </a:r>
          </a:p>
          <a:p>
            <a:pPr indent="-342900" lvl="0" marL="342900" marR="0" rtl="0" algn="l">
              <a:spcBef>
                <a:spcPts val="660"/>
              </a:spcBef>
              <a:spcAft>
                <a:spcPts val="0"/>
              </a:spcAft>
              <a:buClr>
                <a:schemeClr val="lt1"/>
              </a:buClr>
              <a:buSzPct val="100000"/>
              <a:buFont typeface="Arial"/>
              <a:buNone/>
            </a:pPr>
            <a:r>
              <a:t/>
            </a:r>
            <a:endParaRPr b="0" i="0" sz="3300" u="none" cap="none" strike="noStrike">
              <a:solidFill>
                <a:schemeClr val="lt1"/>
              </a:solidFill>
              <a:latin typeface="Century Gothic"/>
              <a:ea typeface="Century Gothic"/>
              <a:cs typeface="Century Gothic"/>
              <a:sym typeface="Century Gothic"/>
            </a:endParaRPr>
          </a:p>
        </p:txBody>
      </p:sp>
      <p:sp>
        <p:nvSpPr>
          <p:cNvPr id="571" name="Shape 571"/>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72" name="Shape 572"/>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Shape 577"/>
          <p:cNvSpPr txBox="1"/>
          <p:nvPr>
            <p:ph idx="1" type="body"/>
          </p:nvPr>
        </p:nvSpPr>
        <p:spPr>
          <a:xfrm>
            <a:off x="209550" y="1379537"/>
            <a:ext cx="8740775" cy="5173662"/>
          </a:xfrm>
          <a:prstGeom prst="rect">
            <a:avLst/>
          </a:prstGeom>
          <a:noFill/>
          <a:ln>
            <a:noFill/>
          </a:ln>
        </p:spPr>
        <p:txBody>
          <a:bodyPr anchorCtr="0" anchor="t" bIns="45700" lIns="91425" rIns="91425" wrap="square" tIns="45700">
            <a:noAutofit/>
          </a:bodyPr>
          <a:lstStyle/>
          <a:p>
            <a:pPr indent="-984250" lvl="0" marL="812800" marR="0" rtl="0" algn="l">
              <a:lnSpc>
                <a:spcPct val="90000"/>
              </a:lnSpc>
              <a:spcBef>
                <a:spcPts val="0"/>
              </a:spcBef>
              <a:spcAft>
                <a:spcPts val="0"/>
              </a:spcAft>
              <a:buClr>
                <a:srgbClr val="000000"/>
              </a:buClr>
              <a:buSzPct val="100000"/>
              <a:buFont typeface="Arial"/>
              <a:buNone/>
            </a:pPr>
            <a:r>
              <a:rPr b="0" i="0" lang="en-US" sz="2700" u="none">
                <a:solidFill>
                  <a:srgbClr val="000000"/>
                </a:solidFill>
                <a:latin typeface="Century Gothic"/>
                <a:ea typeface="Century Gothic"/>
                <a:cs typeface="Century Gothic"/>
                <a:sym typeface="Century Gothic"/>
              </a:rPr>
              <a:t>    </a:t>
            </a:r>
            <a:r>
              <a:rPr b="0" i="0" lang="en-US" sz="2700" u="none">
                <a:solidFill>
                  <a:schemeClr val="lt1"/>
                </a:solidFill>
                <a:latin typeface="Century Gothic"/>
                <a:ea typeface="Century Gothic"/>
                <a:cs typeface="Century Gothic"/>
                <a:sym typeface="Century Gothic"/>
              </a:rPr>
              <a:t>8Come, behold the works of the LORD,</a:t>
            </a:r>
          </a:p>
          <a:p>
            <a:pPr indent="-984250" lvl="0" marL="812800" marR="0" rtl="0" algn="l">
              <a:lnSpc>
                <a:spcPct val="90000"/>
              </a:lnSpc>
              <a:spcBef>
                <a:spcPts val="540"/>
              </a:spcBef>
              <a:spcAft>
                <a:spcPts val="0"/>
              </a:spcAft>
              <a:buClr>
                <a:schemeClr val="lt1"/>
              </a:buClr>
              <a:buSzPct val="100000"/>
              <a:buFont typeface="Arial"/>
              <a:buNone/>
            </a:pPr>
            <a:r>
              <a:rPr b="0" i="0" lang="en-US" sz="2700" u="none">
                <a:solidFill>
                  <a:schemeClr val="lt1"/>
                </a:solidFill>
                <a:latin typeface="Century Gothic"/>
                <a:ea typeface="Century Gothic"/>
                <a:cs typeface="Century Gothic"/>
                <a:sym typeface="Century Gothic"/>
              </a:rPr>
              <a:t>         Who has wrought desolations in the earth.</a:t>
            </a:r>
          </a:p>
          <a:p>
            <a:pPr indent="-984250" lvl="0" marL="812800" marR="0" rtl="0" algn="l">
              <a:lnSpc>
                <a:spcPct val="90000"/>
              </a:lnSpc>
              <a:spcBef>
                <a:spcPts val="540"/>
              </a:spcBef>
              <a:spcAft>
                <a:spcPts val="0"/>
              </a:spcAft>
              <a:buClr>
                <a:schemeClr val="lt1"/>
              </a:buClr>
              <a:buSzPct val="100000"/>
              <a:buFont typeface="Arial"/>
              <a:buNone/>
            </a:pPr>
            <a:r>
              <a:rPr b="0" i="0" lang="en-US" sz="2700" u="none">
                <a:solidFill>
                  <a:schemeClr val="lt1"/>
                </a:solidFill>
                <a:latin typeface="Century Gothic"/>
                <a:ea typeface="Century Gothic"/>
                <a:cs typeface="Century Gothic"/>
                <a:sym typeface="Century Gothic"/>
              </a:rPr>
              <a:t>     9He makes wars to cease to the end of the earth;</a:t>
            </a:r>
          </a:p>
          <a:p>
            <a:pPr indent="-984250" lvl="0" marL="812800" marR="0" rtl="0" algn="l">
              <a:lnSpc>
                <a:spcPct val="90000"/>
              </a:lnSpc>
              <a:spcBef>
                <a:spcPts val="540"/>
              </a:spcBef>
              <a:spcAft>
                <a:spcPts val="0"/>
              </a:spcAft>
              <a:buClr>
                <a:schemeClr val="lt1"/>
              </a:buClr>
              <a:buSzPct val="100000"/>
              <a:buFont typeface="Arial"/>
              <a:buNone/>
            </a:pPr>
            <a:r>
              <a:rPr b="0" i="0" lang="en-US" sz="2700" u="none">
                <a:solidFill>
                  <a:schemeClr val="lt1"/>
                </a:solidFill>
                <a:latin typeface="Century Gothic"/>
                <a:ea typeface="Century Gothic"/>
                <a:cs typeface="Century Gothic"/>
                <a:sym typeface="Century Gothic"/>
              </a:rPr>
              <a:t>         He breaks the bow and cuts the spear in two;</a:t>
            </a:r>
          </a:p>
          <a:p>
            <a:pPr indent="-984250" lvl="0" marL="812800" marR="0" rtl="0" algn="l">
              <a:lnSpc>
                <a:spcPct val="90000"/>
              </a:lnSpc>
              <a:spcBef>
                <a:spcPts val="540"/>
              </a:spcBef>
              <a:spcAft>
                <a:spcPts val="0"/>
              </a:spcAft>
              <a:buClr>
                <a:schemeClr val="lt1"/>
              </a:buClr>
              <a:buSzPct val="100000"/>
              <a:buFont typeface="Arial"/>
              <a:buNone/>
            </a:pPr>
            <a:r>
              <a:rPr b="0" i="0" lang="en-US" sz="2700" u="none">
                <a:solidFill>
                  <a:schemeClr val="lt1"/>
                </a:solidFill>
                <a:latin typeface="Century Gothic"/>
                <a:ea typeface="Century Gothic"/>
                <a:cs typeface="Century Gothic"/>
                <a:sym typeface="Century Gothic"/>
              </a:rPr>
              <a:t>         He burns the chariots with fire.</a:t>
            </a:r>
          </a:p>
          <a:p>
            <a:pPr indent="-984250" lvl="0" marL="812800" marR="0" rtl="0" algn="l">
              <a:lnSpc>
                <a:spcPct val="90000"/>
              </a:lnSpc>
              <a:spcBef>
                <a:spcPts val="540"/>
              </a:spcBef>
              <a:spcAft>
                <a:spcPts val="0"/>
              </a:spcAft>
              <a:buClr>
                <a:schemeClr val="lt1"/>
              </a:buClr>
              <a:buSzPct val="100000"/>
              <a:buFont typeface="Arial"/>
              <a:buNone/>
            </a:pPr>
            <a:r>
              <a:rPr b="0" i="0" lang="en-US" sz="2700" u="none">
                <a:solidFill>
                  <a:schemeClr val="lt1"/>
                </a:solidFill>
                <a:latin typeface="Century Gothic"/>
                <a:ea typeface="Century Gothic"/>
                <a:cs typeface="Century Gothic"/>
                <a:sym typeface="Century Gothic"/>
              </a:rPr>
              <a:t>    10"Cease striving and know that I am God;</a:t>
            </a:r>
          </a:p>
          <a:p>
            <a:pPr indent="-984250" lvl="0" marL="812800" marR="0" rtl="0" algn="l">
              <a:lnSpc>
                <a:spcPct val="90000"/>
              </a:lnSpc>
              <a:spcBef>
                <a:spcPts val="540"/>
              </a:spcBef>
              <a:spcAft>
                <a:spcPts val="0"/>
              </a:spcAft>
              <a:buClr>
                <a:schemeClr val="lt1"/>
              </a:buClr>
              <a:buSzPct val="100000"/>
              <a:buFont typeface="Arial"/>
              <a:buNone/>
            </a:pPr>
            <a:r>
              <a:rPr b="0" i="0" lang="en-US" sz="2700" u="none">
                <a:solidFill>
                  <a:schemeClr val="lt1"/>
                </a:solidFill>
                <a:latin typeface="Century Gothic"/>
                <a:ea typeface="Century Gothic"/>
                <a:cs typeface="Century Gothic"/>
                <a:sym typeface="Century Gothic"/>
              </a:rPr>
              <a:t>         I will be exalted among the nations, I will be exalted in the earth."</a:t>
            </a:r>
          </a:p>
          <a:p>
            <a:pPr indent="-984250" lvl="0" marL="812800" marR="0" rtl="0" algn="l">
              <a:lnSpc>
                <a:spcPct val="90000"/>
              </a:lnSpc>
              <a:spcBef>
                <a:spcPts val="540"/>
              </a:spcBef>
              <a:spcAft>
                <a:spcPts val="0"/>
              </a:spcAft>
              <a:buClr>
                <a:schemeClr val="lt1"/>
              </a:buClr>
              <a:buSzPct val="100000"/>
              <a:buFont typeface="Arial"/>
              <a:buNone/>
            </a:pPr>
            <a:r>
              <a:rPr b="0" i="0" lang="en-US" sz="2700" u="none">
                <a:solidFill>
                  <a:schemeClr val="lt1"/>
                </a:solidFill>
                <a:latin typeface="Century Gothic"/>
                <a:ea typeface="Century Gothic"/>
                <a:cs typeface="Century Gothic"/>
                <a:sym typeface="Century Gothic"/>
              </a:rPr>
              <a:t>    11The LORD of hosts is with us;</a:t>
            </a:r>
          </a:p>
          <a:p>
            <a:pPr indent="-984250" lvl="0" marL="812800" marR="0" rtl="0" algn="l">
              <a:lnSpc>
                <a:spcPct val="90000"/>
              </a:lnSpc>
              <a:spcBef>
                <a:spcPts val="540"/>
              </a:spcBef>
              <a:spcAft>
                <a:spcPts val="0"/>
              </a:spcAft>
              <a:buClr>
                <a:schemeClr val="lt1"/>
              </a:buClr>
              <a:buSzPct val="100000"/>
              <a:buFont typeface="Arial"/>
              <a:buNone/>
            </a:pPr>
            <a:r>
              <a:rPr b="0" i="0" lang="en-US" sz="2700" u="none">
                <a:solidFill>
                  <a:schemeClr val="lt1"/>
                </a:solidFill>
                <a:latin typeface="Century Gothic"/>
                <a:ea typeface="Century Gothic"/>
                <a:cs typeface="Century Gothic"/>
                <a:sym typeface="Century Gothic"/>
              </a:rPr>
              <a:t>         The God of Jacob is our stronghold. Selah.</a:t>
            </a:r>
          </a:p>
          <a:p>
            <a:pPr indent="-342900" lvl="0" marL="342900" marR="0" rtl="0" algn="l">
              <a:spcBef>
                <a:spcPts val="540"/>
              </a:spcBef>
              <a:spcAft>
                <a:spcPts val="0"/>
              </a:spcAft>
              <a:buClr>
                <a:schemeClr val="lt1"/>
              </a:buClr>
              <a:buSzPct val="100000"/>
              <a:buFont typeface="Arial"/>
              <a:buNone/>
            </a:pPr>
            <a:r>
              <a:t/>
            </a:r>
            <a:endParaRPr b="0" i="0" sz="2700" u="none">
              <a:solidFill>
                <a:schemeClr val="lt1"/>
              </a:solidFill>
              <a:latin typeface="Century Gothic"/>
              <a:ea typeface="Century Gothic"/>
              <a:cs typeface="Century Gothic"/>
              <a:sym typeface="Century Gothic"/>
            </a:endParaRPr>
          </a:p>
        </p:txBody>
      </p:sp>
      <p:sp>
        <p:nvSpPr>
          <p:cNvPr id="578" name="Shape 578"/>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79" name="Shape 579"/>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80" name="Shape 580"/>
          <p:cNvSpPr/>
          <p:nvPr/>
        </p:nvSpPr>
        <p:spPr>
          <a:xfrm>
            <a:off x="382587" y="1325562"/>
            <a:ext cx="7545387" cy="546100"/>
          </a:xfrm>
          <a:prstGeom prst="roundRect">
            <a:avLst>
              <a:gd fmla="val 16667" name="adj"/>
            </a:avLst>
          </a:prstGeom>
          <a:solidFill>
            <a:srgbClr val="FAFF00">
              <a:alpha val="33725"/>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81" name="Shape 581"/>
          <p:cNvSpPr/>
          <p:nvPr/>
        </p:nvSpPr>
        <p:spPr>
          <a:xfrm>
            <a:off x="415925" y="1882775"/>
            <a:ext cx="8396287" cy="2157412"/>
          </a:xfrm>
          <a:prstGeom prst="roundRect">
            <a:avLst>
              <a:gd fmla="val 16667" name="adj"/>
            </a:avLst>
          </a:prstGeom>
          <a:solidFill>
            <a:srgbClr val="FAFF00">
              <a:alpha val="34509"/>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82" name="Shape 582"/>
          <p:cNvSpPr/>
          <p:nvPr/>
        </p:nvSpPr>
        <p:spPr>
          <a:xfrm>
            <a:off x="377825" y="4037012"/>
            <a:ext cx="8434387" cy="1239837"/>
          </a:xfrm>
          <a:prstGeom prst="roundRect">
            <a:avLst>
              <a:gd fmla="val 16667" name="adj"/>
            </a:avLst>
          </a:prstGeom>
          <a:solidFill>
            <a:srgbClr val="FAFF00">
              <a:alpha val="33725"/>
            </a:srgb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83" name="Shape 583"/>
          <p:cNvSpPr/>
          <p:nvPr/>
        </p:nvSpPr>
        <p:spPr>
          <a:xfrm>
            <a:off x="387350" y="5289550"/>
            <a:ext cx="8118475" cy="914400"/>
          </a:xfrm>
          <a:prstGeom prst="roundRect">
            <a:avLst>
              <a:gd fmla="val 16667" name="adj"/>
            </a:avLst>
          </a:prstGeom>
          <a:solidFill>
            <a:schemeClr val="folHlink">
              <a:alpha val="37647"/>
            </a:schemeClr>
          </a:solidFill>
          <a:ln cap="flat" cmpd="sng" w="9525">
            <a:solidFill>
              <a:schemeClr val="lt1"/>
            </a:solidFill>
            <a:prstDash val="solid"/>
            <a:miter lim="800000"/>
            <a:headEnd len="med" w="med" type="none"/>
            <a:tailEnd len="med" w="med" type="none"/>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84" name="Shape 584"/>
          <p:cNvSpPr txBox="1"/>
          <p:nvPr>
            <p:ph type="title"/>
          </p:nvPr>
        </p:nvSpPr>
        <p:spPr>
          <a:xfrm>
            <a:off x="95250" y="88900"/>
            <a:ext cx="8229600" cy="1143000"/>
          </a:xfrm>
          <a:prstGeom prst="rect">
            <a:avLst/>
          </a:prstGeom>
          <a:noFill/>
          <a:ln>
            <a:noFill/>
          </a:ln>
        </p:spPr>
        <p:txBody>
          <a:bodyPr anchorCtr="0" anchor="ctr" bIns="45700" lIns="91425" rIns="91425" wrap="square" tIns="45700">
            <a:noAutofit/>
          </a:bodyPr>
          <a:lstStyle/>
          <a:p>
            <a:pPr indent="-254000" lvl="0" marL="0" marR="0" rtl="0" algn="l">
              <a:lnSpc>
                <a:spcPct val="100000"/>
              </a:lnSpc>
              <a:spcBef>
                <a:spcPts val="0"/>
              </a:spcBef>
              <a:spcAft>
                <a:spcPts val="0"/>
              </a:spcAft>
              <a:buClr>
                <a:srgbClr val="558ED5"/>
              </a:buClr>
              <a:buSzPct val="100000"/>
              <a:buFont typeface="Book Antiqua"/>
              <a:buNone/>
            </a:pPr>
            <a:r>
              <a:rPr b="1" i="0" lang="en-US" sz="4000" u="none" cap="none" strike="noStrike">
                <a:solidFill>
                  <a:srgbClr val="558ED5"/>
                </a:solidFill>
                <a:latin typeface="Book Antiqua"/>
                <a:ea typeface="Book Antiqua"/>
                <a:cs typeface="Book Antiqua"/>
                <a:sym typeface="Book Antiqua"/>
              </a:rPr>
              <a:t>Our Refuge Come Behold our Victorious LORD of Hosts</a:t>
            </a: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0"/>
                                        </p:tgtEl>
                                        <p:attrNameLst>
                                          <p:attrName>style.visibility</p:attrName>
                                        </p:attrNameLst>
                                      </p:cBhvr>
                                      <p:to>
                                        <p:strVal val="visible"/>
                                      </p:to>
                                    </p:set>
                                    <p:anim calcmode="lin" valueType="num">
                                      <p:cBhvr additive="base">
                                        <p:cTn dur="500"/>
                                        <p:tgtEl>
                                          <p:spTgt spid="58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580"/>
                                        </p:tgtEl>
                                        <p:attrNameLst>
                                          <p:attrName>ppt_x</p:attrName>
                                        </p:attrNameLst>
                                      </p:cBhvr>
                                      <p:tavLst>
                                        <p:tav fmla="" tm="0">
                                          <p:val>
                                            <p:strVal val="#ppt_x"/>
                                          </p:val>
                                        </p:tav>
                                        <p:tav fmla="" tm="100000">
                                          <p:val>
                                            <p:strVal val="#ppt_x-1"/>
                                          </p:val>
                                        </p:tav>
                                      </p:tavLst>
                                    </p:anim>
                                    <p:set>
                                      <p:cBhvr>
                                        <p:cTn dur="1" fill="hold">
                                          <p:stCondLst>
                                            <p:cond delay="500"/>
                                          </p:stCondLst>
                                        </p:cTn>
                                        <p:tgtEl>
                                          <p:spTgt spid="5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500"/>
                                        <p:tgtEl>
                                          <p:spTgt spid="58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581"/>
                                        </p:tgtEl>
                                        <p:attrNameLst>
                                          <p:attrName>ppt_x</p:attrName>
                                        </p:attrNameLst>
                                      </p:cBhvr>
                                      <p:tavLst>
                                        <p:tav fmla="" tm="0">
                                          <p:val>
                                            <p:strVal val="#ppt_x"/>
                                          </p:val>
                                        </p:tav>
                                        <p:tav fmla="" tm="100000">
                                          <p:val>
                                            <p:strVal val="#ppt_x-1"/>
                                          </p:val>
                                        </p:tav>
                                      </p:tavLst>
                                    </p:anim>
                                    <p:set>
                                      <p:cBhvr>
                                        <p:cTn dur="1" fill="hold">
                                          <p:stCondLst>
                                            <p:cond delay="500"/>
                                          </p:stCondLst>
                                        </p:cTn>
                                        <p:tgtEl>
                                          <p:spTgt spid="58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2"/>
                                        </p:tgtEl>
                                        <p:attrNameLst>
                                          <p:attrName>style.visibility</p:attrName>
                                        </p:attrNameLst>
                                      </p:cBhvr>
                                      <p:to>
                                        <p:strVal val="visible"/>
                                      </p:to>
                                    </p:set>
                                    <p:anim calcmode="lin" valueType="num">
                                      <p:cBhvr additive="base">
                                        <p:cTn dur="500"/>
                                        <p:tgtEl>
                                          <p:spTgt spid="58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582"/>
                                        </p:tgtEl>
                                        <p:attrNameLst>
                                          <p:attrName>ppt_x</p:attrName>
                                        </p:attrNameLst>
                                      </p:cBhvr>
                                      <p:tavLst>
                                        <p:tav fmla="" tm="0">
                                          <p:val>
                                            <p:strVal val="#ppt_x"/>
                                          </p:val>
                                        </p:tav>
                                        <p:tav fmla="" tm="100000">
                                          <p:val>
                                            <p:strVal val="#ppt_x-1"/>
                                          </p:val>
                                        </p:tav>
                                      </p:tavLst>
                                    </p:anim>
                                    <p:set>
                                      <p:cBhvr>
                                        <p:cTn dur="1" fill="hold">
                                          <p:stCondLst>
                                            <p:cond delay="500"/>
                                          </p:stCondLst>
                                        </p:cTn>
                                        <p:tgtEl>
                                          <p:spTgt spid="58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500"/>
                                        <p:tgtEl>
                                          <p:spTgt spid="58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Shape 589"/>
          <p:cNvSpPr txBox="1"/>
          <p:nvPr>
            <p:ph type="title"/>
          </p:nvPr>
        </p:nvSpPr>
        <p:spPr>
          <a:xfrm>
            <a:off x="5791200" y="304800"/>
            <a:ext cx="3352800" cy="457200"/>
          </a:xfrm>
          <a:prstGeom prst="rect">
            <a:avLst/>
          </a:prstGeom>
          <a:noFill/>
          <a:ln>
            <a:noFill/>
          </a:ln>
        </p:spPr>
        <p:txBody>
          <a:bodyPr anchorCtr="0" anchor="ctr" bIns="45700" lIns="91425" rIns="91425" wrap="square" tIns="45700">
            <a:noAutofit/>
          </a:bodyPr>
          <a:lstStyle/>
          <a:p>
            <a:pPr indent="-254000" lvl="0" marL="0" marR="0" rtl="0" algn="ctr">
              <a:lnSpc>
                <a:spcPct val="100000"/>
              </a:lnSpc>
              <a:spcBef>
                <a:spcPts val="0"/>
              </a:spcBef>
              <a:spcAft>
                <a:spcPts val="0"/>
              </a:spcAft>
              <a:buClr>
                <a:schemeClr val="lt1"/>
              </a:buClr>
              <a:buSzPct val="100000"/>
              <a:buFont typeface="Arial Black"/>
              <a:buNone/>
            </a:pPr>
            <a:r>
              <a:rPr b="0" i="0" lang="en-US" sz="4000" u="none" cap="none" strike="noStrike">
                <a:solidFill>
                  <a:schemeClr val="lt1"/>
                </a:solidFill>
                <a:latin typeface="Arial Black"/>
                <a:ea typeface="Arial Black"/>
                <a:cs typeface="Arial Black"/>
                <a:sym typeface="Arial Black"/>
              </a:rPr>
              <a:t>Psalm 46</a:t>
            </a:r>
          </a:p>
        </p:txBody>
      </p:sp>
      <p:sp>
        <p:nvSpPr>
          <p:cNvPr id="590" name="Shape 590"/>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591" name="Shape 591"/>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graphicFrame>
        <p:nvGraphicFramePr>
          <p:cNvPr id="592" name="Shape 592"/>
          <p:cNvGraphicFramePr/>
          <p:nvPr/>
        </p:nvGraphicFramePr>
        <p:xfrm>
          <a:off x="990600" y="2209800"/>
          <a:ext cx="3000000" cy="3000000"/>
        </p:xfrm>
        <a:graphic>
          <a:graphicData uri="http://schemas.openxmlformats.org/drawingml/2006/table">
            <a:tbl>
              <a:tblPr>
                <a:noFill/>
                <a:tableStyleId>{95A2AD94-4D00-43C2-8D18-3960BA4FE8A7}</a:tableStyleId>
              </a:tblPr>
              <a:tblGrid>
                <a:gridCol w="3873575"/>
                <a:gridCol w="3873575"/>
              </a:tblGrid>
              <a:tr h="3078150">
                <a:tc>
                  <a:txBody>
                    <a:bodyPr>
                      <a:noAutofit/>
                    </a:bodyPr>
                    <a:lstStyle/>
                    <a:p>
                      <a:pPr indent="0" lvl="0" marL="0" marR="0" rtl="0" algn="l">
                        <a:lnSpc>
                          <a:spcPct val="100000"/>
                        </a:lnSpc>
                        <a:spcBef>
                          <a:spcPts val="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Finances</a:t>
                      </a:r>
                    </a:p>
                    <a:p>
                      <a:pPr indent="0" lvl="0" marL="0" marR="0" rtl="0" algn="l">
                        <a:lnSpc>
                          <a:spcPct val="100000"/>
                        </a:lnSpc>
                        <a:spcBef>
                          <a:spcPts val="56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Safety</a:t>
                      </a:r>
                    </a:p>
                    <a:p>
                      <a:pPr indent="0" lvl="0" marL="0" marR="0" rtl="0" algn="l">
                        <a:lnSpc>
                          <a:spcPct val="100000"/>
                        </a:lnSpc>
                        <a:spcBef>
                          <a:spcPts val="56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Plans and Schedule</a:t>
                      </a:r>
                    </a:p>
                    <a:p>
                      <a:pPr indent="0" lvl="0" marL="0" marR="0" rtl="0" algn="l">
                        <a:lnSpc>
                          <a:spcPct val="100000"/>
                        </a:lnSpc>
                        <a:spcBef>
                          <a:spcPts val="56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Health</a:t>
                      </a:r>
                    </a:p>
                    <a:p>
                      <a:pPr indent="0" lvl="0" marL="0" marR="0" rtl="0" algn="l">
                        <a:lnSpc>
                          <a:spcPct val="100000"/>
                        </a:lnSpc>
                        <a:spcBef>
                          <a:spcPts val="56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Friends/Family</a:t>
                      </a:r>
                    </a:p>
                  </a:txBody>
                  <a:tcPr marT="45700" marB="45700" marR="0" marL="0">
                    <a:lnL cap="flat" cmpd="sng" w="12700">
                      <a:solidFill>
                        <a:schemeClr val="lt1">
                          <a:alpha val="0"/>
                        </a:schemeClr>
                      </a:solidFill>
                      <a:prstDash val="solid"/>
                      <a:round/>
                      <a:headEnd len="med" w="med" type="none"/>
                      <a:tailEnd len="med" w="med" type="none"/>
                    </a:lnL>
                    <a:lnR cap="flat" cmpd="sng" w="12700">
                      <a:solidFill>
                        <a:schemeClr val="lt1">
                          <a:alpha val="0"/>
                        </a:schemeClr>
                      </a:solidFill>
                      <a:prstDash val="solid"/>
                      <a:round/>
                      <a:headEnd len="med" w="med" type="none"/>
                      <a:tailEnd len="med" w="med" type="none"/>
                    </a:lnR>
                    <a:lnT cap="flat" cmpd="sng" w="12700">
                      <a:solidFill>
                        <a:schemeClr val="lt1">
                          <a:alpha val="0"/>
                        </a:schemeClr>
                      </a:solidFill>
                      <a:prstDash val="solid"/>
                      <a:round/>
                      <a:headEnd len="med" w="med" type="none"/>
                      <a:tailEnd len="med" w="med" type="none"/>
                    </a:lnT>
                    <a:lnB cap="flat" cmpd="sng" w="12700">
                      <a:solidFill>
                        <a:schemeClr val="lt1">
                          <a:alpha val="0"/>
                        </a:schemeClr>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Children</a:t>
                      </a:r>
                    </a:p>
                    <a:p>
                      <a:pPr indent="0" lvl="0" marL="0" marR="0" rtl="0" algn="l">
                        <a:lnSpc>
                          <a:spcPct val="100000"/>
                        </a:lnSpc>
                        <a:spcBef>
                          <a:spcPts val="56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Reputation</a:t>
                      </a:r>
                    </a:p>
                    <a:p>
                      <a:pPr indent="0" lvl="0" marL="0" marR="0" rtl="0" algn="l">
                        <a:lnSpc>
                          <a:spcPct val="100000"/>
                        </a:lnSpc>
                        <a:spcBef>
                          <a:spcPts val="56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Food</a:t>
                      </a:r>
                    </a:p>
                    <a:p>
                      <a:pPr indent="0" lvl="0" marL="0" marR="0" rtl="0" algn="l">
                        <a:lnSpc>
                          <a:spcPct val="100000"/>
                        </a:lnSpc>
                        <a:spcBef>
                          <a:spcPts val="56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Shelter/Clothes</a:t>
                      </a:r>
                    </a:p>
                    <a:p>
                      <a:pPr indent="0" lvl="0" marL="0" marR="0" rtl="0" algn="l">
                        <a:lnSpc>
                          <a:spcPct val="100000"/>
                        </a:lnSpc>
                        <a:spcBef>
                          <a:spcPts val="560"/>
                        </a:spcBef>
                        <a:spcAft>
                          <a:spcPts val="0"/>
                        </a:spcAft>
                        <a:buClr>
                          <a:srgbClr val="FFFF66"/>
                        </a:buClr>
                        <a:buSzPct val="100000"/>
                        <a:buFont typeface="Noto Sans Symbols"/>
                        <a:buChar char="▪"/>
                      </a:pPr>
                      <a:r>
                        <a:rPr b="0" i="0" lang="en-US" sz="2800" u="none" cap="none" strike="noStrike">
                          <a:solidFill>
                            <a:schemeClr val="lt1"/>
                          </a:solidFill>
                          <a:latin typeface="Century Gothic"/>
                          <a:ea typeface="Century Gothic"/>
                          <a:cs typeface="Century Gothic"/>
                          <a:sym typeface="Century Gothic"/>
                        </a:rPr>
                        <a:t>Job</a:t>
                      </a:r>
                    </a:p>
                    <a:p>
                      <a:pPr indent="0" lvl="0" marL="0" marR="0" rtl="0" algn="l">
                        <a:spcBef>
                          <a:spcPts val="0"/>
                        </a:spcBef>
                        <a:buSzPct val="25000"/>
                        <a:buNone/>
                      </a:pPr>
                      <a:r>
                        <a:t/>
                      </a:r>
                      <a:endParaRPr b="0" i="0" sz="2800" u="none">
                        <a:solidFill>
                          <a:schemeClr val="lt1"/>
                        </a:solidFill>
                        <a:latin typeface="Century Gothic"/>
                        <a:ea typeface="Century Gothic"/>
                        <a:cs typeface="Century Gothic"/>
                        <a:sym typeface="Century Gothic"/>
                      </a:endParaRPr>
                    </a:p>
                  </a:txBody>
                  <a:tcPr marT="45700" marB="45700" marR="0" marL="0">
                    <a:lnL cap="flat" cmpd="sng" w="12700">
                      <a:solidFill>
                        <a:schemeClr val="lt1">
                          <a:alpha val="0"/>
                        </a:schemeClr>
                      </a:solidFill>
                      <a:prstDash val="solid"/>
                      <a:round/>
                      <a:headEnd len="med" w="med" type="none"/>
                      <a:tailEnd len="med" w="med" type="none"/>
                    </a:lnL>
                    <a:lnR cap="flat" cmpd="sng" w="12700">
                      <a:solidFill>
                        <a:schemeClr val="lt1">
                          <a:alpha val="0"/>
                        </a:schemeClr>
                      </a:solidFill>
                      <a:prstDash val="solid"/>
                      <a:round/>
                      <a:headEnd len="med" w="med" type="none"/>
                      <a:tailEnd len="med" w="med" type="none"/>
                    </a:lnR>
                    <a:lnT cap="flat" cmpd="sng" w="12700">
                      <a:solidFill>
                        <a:schemeClr val="lt1">
                          <a:alpha val="0"/>
                        </a:schemeClr>
                      </a:solidFill>
                      <a:prstDash val="solid"/>
                      <a:round/>
                      <a:headEnd len="med" w="med" type="none"/>
                      <a:tailEnd len="med" w="med" type="none"/>
                    </a:lnT>
                    <a:lnB cap="flat" cmpd="sng" w="12700">
                      <a:solidFill>
                        <a:schemeClr val="lt1">
                          <a:alpha val="0"/>
                        </a:schemeClr>
                      </a:solidFill>
                      <a:prstDash val="solid"/>
                      <a:round/>
                      <a:headEnd len="med" w="med" type="none"/>
                      <a:tailEnd len="med" w="med" type="none"/>
                    </a:lnB>
                  </a:tcPr>
                </a:tc>
              </a:tr>
            </a:tbl>
          </a:graphicData>
        </a:graphic>
      </p:graphicFrame>
      <p:sp>
        <p:nvSpPr>
          <p:cNvPr id="593" name="Shape 593"/>
          <p:cNvSpPr txBox="1"/>
          <p:nvPr/>
        </p:nvSpPr>
        <p:spPr>
          <a:xfrm>
            <a:off x="266700" y="835025"/>
            <a:ext cx="8528050" cy="1190625"/>
          </a:xfrm>
          <a:prstGeom prst="rect">
            <a:avLst/>
          </a:prstGeom>
          <a:noFill/>
          <a:ln>
            <a:noFill/>
          </a:ln>
        </p:spPr>
        <p:txBody>
          <a:bodyPr anchorCtr="0" anchor="t" bIns="45700" lIns="91425" rIns="91425" wrap="square" tIns="45700">
            <a:noAutofit/>
          </a:bodyPr>
          <a:lstStyle/>
          <a:p>
            <a:pPr indent="-228600" lvl="0" marL="0" marR="0" rtl="0" algn="l">
              <a:lnSpc>
                <a:spcPct val="100000"/>
              </a:lnSpc>
              <a:spcBef>
                <a:spcPts val="0"/>
              </a:spcBef>
              <a:spcAft>
                <a:spcPts val="0"/>
              </a:spcAft>
              <a:buClr>
                <a:schemeClr val="lt1"/>
              </a:buClr>
              <a:buSzPct val="100000"/>
              <a:buFont typeface="Book Antiqua"/>
              <a:buNone/>
            </a:pPr>
            <a:r>
              <a:rPr b="0" i="0" lang="en-US" sz="3600" u="none">
                <a:solidFill>
                  <a:schemeClr val="lt1"/>
                </a:solidFill>
                <a:latin typeface="Book Antiqua"/>
                <a:ea typeface="Book Antiqua"/>
                <a:cs typeface="Book Antiqua"/>
                <a:sym typeface="Book Antiqua"/>
              </a:rPr>
              <a:t>Who or what is your refuge and strength when these things are in turmoil?</a:t>
            </a:r>
          </a:p>
        </p:txBody>
      </p:sp>
      <p:sp>
        <p:nvSpPr>
          <p:cNvPr id="594" name="Shape 594"/>
          <p:cNvSpPr txBox="1"/>
          <p:nvPr/>
        </p:nvSpPr>
        <p:spPr>
          <a:xfrm>
            <a:off x="750525" y="4776350"/>
            <a:ext cx="7628400" cy="1042200"/>
          </a:xfrm>
          <a:prstGeom prst="rect">
            <a:avLst/>
          </a:prstGeom>
          <a:noFill/>
          <a:ln>
            <a:noFill/>
          </a:ln>
        </p:spPr>
        <p:txBody>
          <a:bodyPr anchorCtr="0" anchor="t" bIns="91425" lIns="91425" rIns="91425" wrap="square" tIns="91425">
            <a:noAutofit/>
          </a:bodyPr>
          <a:lstStyle/>
          <a:p>
            <a:pPr lvl="0" algn="ctr">
              <a:spcBef>
                <a:spcPts val="0"/>
              </a:spcBef>
              <a:buNone/>
            </a:pPr>
            <a:r>
              <a:rPr b="1" lang="en-US" sz="6000">
                <a:solidFill>
                  <a:srgbClr val="FFFFFF"/>
                </a:solidFill>
                <a:latin typeface="Century Gothic"/>
                <a:ea typeface="Century Gothic"/>
                <a:cs typeface="Century Gothic"/>
                <a:sym typeface="Century Gothic"/>
              </a:rPr>
              <a:t>Especially your eternal soul</a:t>
            </a: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Shape 599"/>
          <p:cNvSpPr txBox="1"/>
          <p:nvPr>
            <p:ph type="title"/>
          </p:nvPr>
        </p:nvSpPr>
        <p:spPr>
          <a:xfrm>
            <a:off x="457200" y="274637"/>
            <a:ext cx="8229600" cy="1143000"/>
          </a:xfrm>
          <a:prstGeom prst="rect">
            <a:avLst/>
          </a:prstGeom>
          <a:noFill/>
          <a:ln>
            <a:noFill/>
          </a:ln>
        </p:spPr>
        <p:txBody>
          <a:bodyPr anchorCtr="0" anchor="ctr" bIns="45700" lIns="91425" rIns="91425" wrap="square" tIns="45700">
            <a:noAutofit/>
          </a:bodyPr>
          <a:lstStyle/>
          <a:p>
            <a:pPr indent="-279400" lvl="0" marL="0" marR="0" rtl="0" algn="ctr">
              <a:lnSpc>
                <a:spcPct val="100000"/>
              </a:lnSpc>
              <a:spcBef>
                <a:spcPts val="0"/>
              </a:spcBef>
              <a:spcAft>
                <a:spcPts val="0"/>
              </a:spcAft>
              <a:buClr>
                <a:schemeClr val="lt1"/>
              </a:buClr>
              <a:buSzPct val="100000"/>
              <a:buFont typeface="Book Antiqua"/>
              <a:buNone/>
            </a:pPr>
            <a:r>
              <a:rPr b="0" i="0" lang="en-US" sz="4400" u="none" cap="none" strike="noStrike">
                <a:solidFill>
                  <a:schemeClr val="lt1"/>
                </a:solidFill>
                <a:latin typeface="Book Antiqua"/>
                <a:ea typeface="Book Antiqua"/>
                <a:cs typeface="Book Antiqua"/>
                <a:sym typeface="Book Antiqua"/>
              </a:rPr>
              <a:t>What are you going to do?</a:t>
            </a:r>
          </a:p>
        </p:txBody>
      </p:sp>
      <p:sp>
        <p:nvSpPr>
          <p:cNvPr id="600" name="Shape 600"/>
          <p:cNvSpPr txBox="1"/>
          <p:nvPr>
            <p:ph idx="1" type="body"/>
          </p:nvPr>
        </p:nvSpPr>
        <p:spPr>
          <a:xfrm>
            <a:off x="457200" y="1600200"/>
            <a:ext cx="8229600" cy="4525962"/>
          </a:xfrm>
          <a:prstGeom prst="rect">
            <a:avLst/>
          </a:prstGeom>
          <a:noFill/>
          <a:ln>
            <a:noFill/>
          </a:ln>
        </p:spPr>
        <p:txBody>
          <a:bodyPr anchorCtr="0" anchor="t" bIns="45700" lIns="91425" rIns="91425" wrap="square" tIns="45700">
            <a:noAutofit/>
          </a:bodyPr>
          <a:lstStyle/>
          <a:p>
            <a:pPr indent="-342900" lvl="0" marL="342900" marR="0" rtl="0" algn="l">
              <a:lnSpc>
                <a:spcPct val="90000"/>
              </a:lnSpc>
              <a:spcBef>
                <a:spcPts val="0"/>
              </a:spcBef>
              <a:spcAft>
                <a:spcPts val="0"/>
              </a:spcAft>
              <a:buClr>
                <a:schemeClr val="lt1"/>
              </a:buClr>
              <a:buSzPct val="100000"/>
              <a:buFont typeface="Arial"/>
              <a:buChar char="•"/>
            </a:pPr>
            <a:r>
              <a:rPr b="0" i="0" lang="en-US" sz="3000" u="none">
                <a:solidFill>
                  <a:schemeClr val="lt1"/>
                </a:solidFill>
                <a:latin typeface="Century Gothic"/>
                <a:ea typeface="Century Gothic"/>
                <a:cs typeface="Century Gothic"/>
                <a:sym typeface="Century Gothic"/>
              </a:rPr>
              <a:t>When your health is gone?</a:t>
            </a:r>
          </a:p>
          <a:p>
            <a:pPr indent="-342900" lvl="0" marL="342900" marR="0" rtl="0" algn="l">
              <a:lnSpc>
                <a:spcPct val="90000"/>
              </a:lnSpc>
              <a:spcBef>
                <a:spcPts val="600"/>
              </a:spcBef>
              <a:spcAft>
                <a:spcPts val="0"/>
              </a:spcAft>
              <a:buClr>
                <a:schemeClr val="lt1"/>
              </a:buClr>
              <a:buSzPct val="100000"/>
              <a:buFont typeface="Arial"/>
              <a:buChar char="•"/>
            </a:pPr>
            <a:r>
              <a:rPr b="0" i="0" lang="en-US" sz="3000" u="none">
                <a:solidFill>
                  <a:schemeClr val="lt1"/>
                </a:solidFill>
                <a:latin typeface="Century Gothic"/>
                <a:ea typeface="Century Gothic"/>
                <a:cs typeface="Century Gothic"/>
                <a:sym typeface="Century Gothic"/>
              </a:rPr>
              <a:t>If you lose your job?</a:t>
            </a:r>
          </a:p>
          <a:p>
            <a:pPr indent="-342900" lvl="0" marL="342900" marR="0" rtl="0" algn="l">
              <a:lnSpc>
                <a:spcPct val="90000"/>
              </a:lnSpc>
              <a:spcBef>
                <a:spcPts val="600"/>
              </a:spcBef>
              <a:spcAft>
                <a:spcPts val="0"/>
              </a:spcAft>
              <a:buClr>
                <a:schemeClr val="lt1"/>
              </a:buClr>
              <a:buSzPct val="100000"/>
              <a:buFont typeface="Arial"/>
              <a:buChar char="•"/>
            </a:pPr>
            <a:r>
              <a:rPr b="0" i="0" lang="en-US" sz="3000" u="none">
                <a:solidFill>
                  <a:schemeClr val="lt1"/>
                </a:solidFill>
                <a:latin typeface="Century Gothic"/>
                <a:ea typeface="Century Gothic"/>
                <a:cs typeface="Century Gothic"/>
                <a:sym typeface="Century Gothic"/>
              </a:rPr>
              <a:t>If Social Security fails?</a:t>
            </a:r>
          </a:p>
          <a:p>
            <a:pPr indent="-342900" lvl="0" marL="342900" marR="0" rtl="0" algn="l">
              <a:lnSpc>
                <a:spcPct val="90000"/>
              </a:lnSpc>
              <a:spcBef>
                <a:spcPts val="600"/>
              </a:spcBef>
              <a:spcAft>
                <a:spcPts val="0"/>
              </a:spcAft>
              <a:buClr>
                <a:schemeClr val="lt1"/>
              </a:buClr>
              <a:buSzPct val="100000"/>
              <a:buFont typeface="Arial"/>
              <a:buChar char="•"/>
            </a:pPr>
            <a:r>
              <a:rPr b="0" i="0" lang="en-US" sz="3000" u="none">
                <a:solidFill>
                  <a:schemeClr val="lt1"/>
                </a:solidFill>
                <a:latin typeface="Century Gothic"/>
                <a:ea typeface="Century Gothic"/>
                <a:cs typeface="Century Gothic"/>
                <a:sym typeface="Century Gothic"/>
              </a:rPr>
              <a:t>If our economy fails?</a:t>
            </a:r>
          </a:p>
          <a:p>
            <a:pPr indent="-342900" lvl="0" marL="342900" marR="0" rtl="0" algn="l">
              <a:lnSpc>
                <a:spcPct val="90000"/>
              </a:lnSpc>
              <a:spcBef>
                <a:spcPts val="600"/>
              </a:spcBef>
              <a:spcAft>
                <a:spcPts val="0"/>
              </a:spcAft>
              <a:buClr>
                <a:schemeClr val="lt1"/>
              </a:buClr>
              <a:buSzPct val="100000"/>
              <a:buFont typeface="Arial"/>
              <a:buChar char="•"/>
            </a:pPr>
            <a:r>
              <a:rPr b="0" i="0" lang="en-US" sz="3000" u="none">
                <a:solidFill>
                  <a:schemeClr val="lt1"/>
                </a:solidFill>
                <a:latin typeface="Century Gothic"/>
                <a:ea typeface="Century Gothic"/>
                <a:cs typeface="Century Gothic"/>
                <a:sym typeface="Century Gothic"/>
              </a:rPr>
              <a:t>If your spouse or kids die?</a:t>
            </a:r>
          </a:p>
          <a:p>
            <a:pPr indent="-342900" lvl="0" marL="342900" marR="0" rtl="0" algn="l">
              <a:lnSpc>
                <a:spcPct val="90000"/>
              </a:lnSpc>
              <a:spcBef>
                <a:spcPts val="600"/>
              </a:spcBef>
              <a:spcAft>
                <a:spcPts val="0"/>
              </a:spcAft>
              <a:buClr>
                <a:schemeClr val="lt1"/>
              </a:buClr>
              <a:buSzPct val="100000"/>
              <a:buFont typeface="Arial"/>
              <a:buChar char="•"/>
            </a:pPr>
            <a:r>
              <a:rPr b="0" i="0" lang="en-US" sz="3000" u="none">
                <a:solidFill>
                  <a:schemeClr val="lt1"/>
                </a:solidFill>
                <a:latin typeface="Century Gothic"/>
                <a:ea typeface="Century Gothic"/>
                <a:cs typeface="Century Gothic"/>
                <a:sym typeface="Century Gothic"/>
              </a:rPr>
              <a:t>If there is an earthquake?</a:t>
            </a:r>
          </a:p>
          <a:p>
            <a:pPr indent="-342900" lvl="0" marL="342900" marR="0" rtl="0" algn="l">
              <a:lnSpc>
                <a:spcPct val="90000"/>
              </a:lnSpc>
              <a:spcBef>
                <a:spcPts val="600"/>
              </a:spcBef>
              <a:spcAft>
                <a:spcPts val="0"/>
              </a:spcAft>
              <a:buClr>
                <a:schemeClr val="lt1"/>
              </a:buClr>
              <a:buSzPct val="100000"/>
              <a:buFont typeface="Century Gothic"/>
              <a:buChar char="•"/>
            </a:pPr>
            <a:r>
              <a:rPr b="1" i="0" lang="en-US" sz="3000" u="none">
                <a:solidFill>
                  <a:schemeClr val="lt1"/>
                </a:solidFill>
              </a:rPr>
              <a:t>When you stand before a Holy God as a sinner?</a:t>
            </a:r>
          </a:p>
          <a:p>
            <a:pPr indent="-342900" lvl="0" marL="342900" marR="0" rtl="0" algn="l">
              <a:lnSpc>
                <a:spcPct val="90000"/>
              </a:lnSpc>
              <a:spcBef>
                <a:spcPts val="600"/>
              </a:spcBef>
              <a:spcAft>
                <a:spcPts val="0"/>
              </a:spcAft>
              <a:buClr>
                <a:schemeClr val="lt1"/>
              </a:buClr>
              <a:buSzPct val="100000"/>
              <a:buFont typeface="Century Gothic"/>
              <a:buChar char="•"/>
            </a:pPr>
            <a:r>
              <a:rPr b="1" i="0" lang="en-US" sz="3000" u="none">
                <a:solidFill>
                  <a:schemeClr val="lt1"/>
                </a:solidFill>
              </a:rPr>
              <a:t>When your sin is exposed?</a:t>
            </a:r>
          </a:p>
        </p:txBody>
      </p:sp>
      <p:sp>
        <p:nvSpPr>
          <p:cNvPr id="601" name="Shape 601"/>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602" name="Shape 602"/>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0" st="0"/>
                                            </p:txEl>
                                          </p:spTgt>
                                        </p:tgtEl>
                                        <p:attrNameLst>
                                          <p:attrName>style.visibility</p:attrName>
                                        </p:attrNameLst>
                                      </p:cBhvr>
                                      <p:to>
                                        <p:strVal val="visible"/>
                                      </p:to>
                                    </p:set>
                                    <p:animEffect filter="fade" transition="in">
                                      <p:cBhvr>
                                        <p:cTn dur="500"/>
                                        <p:tgtEl>
                                          <p:spTgt spid="6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1" st="1"/>
                                            </p:txEl>
                                          </p:spTgt>
                                        </p:tgtEl>
                                        <p:attrNameLst>
                                          <p:attrName>style.visibility</p:attrName>
                                        </p:attrNameLst>
                                      </p:cBhvr>
                                      <p:to>
                                        <p:strVal val="visible"/>
                                      </p:to>
                                    </p:set>
                                    <p:animEffect filter="fade" transition="in">
                                      <p:cBhvr>
                                        <p:cTn dur="500"/>
                                        <p:tgtEl>
                                          <p:spTgt spid="6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2" st="2"/>
                                            </p:txEl>
                                          </p:spTgt>
                                        </p:tgtEl>
                                        <p:attrNameLst>
                                          <p:attrName>style.visibility</p:attrName>
                                        </p:attrNameLst>
                                      </p:cBhvr>
                                      <p:to>
                                        <p:strVal val="visible"/>
                                      </p:to>
                                    </p:set>
                                    <p:animEffect filter="fade" transition="in">
                                      <p:cBhvr>
                                        <p:cTn dur="500"/>
                                        <p:tgtEl>
                                          <p:spTgt spid="6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3" st="3"/>
                                            </p:txEl>
                                          </p:spTgt>
                                        </p:tgtEl>
                                        <p:attrNameLst>
                                          <p:attrName>style.visibility</p:attrName>
                                        </p:attrNameLst>
                                      </p:cBhvr>
                                      <p:to>
                                        <p:strVal val="visible"/>
                                      </p:to>
                                    </p:set>
                                    <p:animEffect filter="fade" transition="in">
                                      <p:cBhvr>
                                        <p:cTn dur="500"/>
                                        <p:tgtEl>
                                          <p:spTgt spid="6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4" st="4"/>
                                            </p:txEl>
                                          </p:spTgt>
                                        </p:tgtEl>
                                        <p:attrNameLst>
                                          <p:attrName>style.visibility</p:attrName>
                                        </p:attrNameLst>
                                      </p:cBhvr>
                                      <p:to>
                                        <p:strVal val="visible"/>
                                      </p:to>
                                    </p:set>
                                    <p:animEffect filter="fade" transition="in">
                                      <p:cBhvr>
                                        <p:cTn dur="500"/>
                                        <p:tgtEl>
                                          <p:spTgt spid="60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5" st="5"/>
                                            </p:txEl>
                                          </p:spTgt>
                                        </p:tgtEl>
                                        <p:attrNameLst>
                                          <p:attrName>style.visibility</p:attrName>
                                        </p:attrNameLst>
                                      </p:cBhvr>
                                      <p:to>
                                        <p:strVal val="visible"/>
                                      </p:to>
                                    </p:set>
                                    <p:animEffect filter="fade" transition="in">
                                      <p:cBhvr>
                                        <p:cTn dur="500"/>
                                        <p:tgtEl>
                                          <p:spTgt spid="60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6" st="6"/>
                                            </p:txEl>
                                          </p:spTgt>
                                        </p:tgtEl>
                                        <p:attrNameLst>
                                          <p:attrName>style.visibility</p:attrName>
                                        </p:attrNameLst>
                                      </p:cBhvr>
                                      <p:to>
                                        <p:strVal val="visible"/>
                                      </p:to>
                                    </p:set>
                                    <p:animEffect filter="fade" transition="in">
                                      <p:cBhvr>
                                        <p:cTn dur="500"/>
                                        <p:tgtEl>
                                          <p:spTgt spid="60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xEl>
                                              <p:pRg end="7" st="7"/>
                                            </p:txEl>
                                          </p:spTgt>
                                        </p:tgtEl>
                                        <p:attrNameLst>
                                          <p:attrName>style.visibility</p:attrName>
                                        </p:attrNameLst>
                                      </p:cBhvr>
                                      <p:to>
                                        <p:strVal val="visible"/>
                                      </p:to>
                                    </p:set>
                                    <p:animEffect filter="fade" transition="in">
                                      <p:cBhvr>
                                        <p:cTn dur="500"/>
                                        <p:tgtEl>
                                          <p:spTgt spid="60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type="title"/>
          </p:nvPr>
        </p:nvSpPr>
        <p:spPr>
          <a:xfrm>
            <a:off x="457200" y="274637"/>
            <a:ext cx="8229600" cy="1143000"/>
          </a:xfrm>
          <a:prstGeom prst="rect">
            <a:avLst/>
          </a:prstGeom>
        </p:spPr>
        <p:txBody>
          <a:bodyPr anchorCtr="0" anchor="ctr" bIns="91425" lIns="91425" rIns="91425" wrap="square" tIns="91425">
            <a:noAutofit/>
          </a:bodyPr>
          <a:lstStyle/>
          <a:p>
            <a:pPr lvl="0">
              <a:spcBef>
                <a:spcPts val="0"/>
              </a:spcBef>
              <a:buNone/>
            </a:pPr>
            <a:r>
              <a:rPr lang="en-US"/>
              <a:t>Fukushima </a:t>
            </a:r>
          </a:p>
          <a:p>
            <a:pPr lvl="0">
              <a:spcBef>
                <a:spcPts val="0"/>
              </a:spcBef>
              <a:buNone/>
            </a:pPr>
            <a:r>
              <a:rPr lang="en-US"/>
              <a:t>March 11, 2011</a:t>
            </a:r>
          </a:p>
        </p:txBody>
      </p:sp>
      <p:sp>
        <p:nvSpPr>
          <p:cNvPr id="146" name="Shape 146"/>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indent="-431800" lvl="0" marL="457200" rtl="0">
              <a:spcBef>
                <a:spcPts val="0"/>
              </a:spcBef>
              <a:spcAft>
                <a:spcPts val="0"/>
              </a:spcAft>
              <a:buSzPct val="100000"/>
            </a:pPr>
            <a:r>
              <a:rPr lang="en-US"/>
              <a:t>Earthquake 9.0</a:t>
            </a:r>
          </a:p>
          <a:p>
            <a:pPr indent="-431800" lvl="0" marL="457200">
              <a:spcBef>
                <a:spcPts val="0"/>
              </a:spcBef>
              <a:buSzPct val="100000"/>
            </a:pPr>
            <a:r>
              <a:rPr lang="en-US"/>
              <a:t>Tsunami with waves up to 50 feet tall</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Shape 608"/>
          <p:cNvSpPr txBox="1"/>
          <p:nvPr>
            <p:ph type="title"/>
          </p:nvPr>
        </p:nvSpPr>
        <p:spPr>
          <a:xfrm>
            <a:off x="98425" y="96837"/>
            <a:ext cx="3352800" cy="457200"/>
          </a:xfrm>
          <a:prstGeom prst="rect">
            <a:avLst/>
          </a:prstGeom>
          <a:noFill/>
          <a:ln>
            <a:noFill/>
          </a:ln>
        </p:spPr>
        <p:txBody>
          <a:bodyPr anchorCtr="0" anchor="ctr" bIns="45700" lIns="91425" rIns="91425" wrap="square" tIns="45700">
            <a:noAutofit/>
          </a:bodyPr>
          <a:lstStyle/>
          <a:p>
            <a:pPr indent="-254000" lvl="0" marL="0" marR="0" rtl="0" algn="l">
              <a:lnSpc>
                <a:spcPct val="100000"/>
              </a:lnSpc>
              <a:spcBef>
                <a:spcPts val="0"/>
              </a:spcBef>
              <a:spcAft>
                <a:spcPts val="0"/>
              </a:spcAft>
              <a:buClr>
                <a:srgbClr val="558ED5"/>
              </a:buClr>
              <a:buSzPct val="100000"/>
              <a:buFont typeface="Book Antiqua"/>
              <a:buNone/>
            </a:pPr>
            <a:r>
              <a:rPr b="1" i="0" lang="en-US" sz="4000" u="none" cap="none" strike="noStrike">
                <a:solidFill>
                  <a:srgbClr val="558ED5"/>
                </a:solidFill>
                <a:latin typeface="Book Antiqua"/>
                <a:ea typeface="Book Antiqua"/>
                <a:cs typeface="Book Antiqua"/>
                <a:sym typeface="Book Antiqua"/>
              </a:rPr>
              <a:t>Psalm 46</a:t>
            </a:r>
          </a:p>
        </p:txBody>
      </p:sp>
      <p:sp>
        <p:nvSpPr>
          <p:cNvPr id="609" name="Shape 609"/>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610" name="Shape 610"/>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611" name="Shape 611"/>
          <p:cNvSpPr txBox="1"/>
          <p:nvPr/>
        </p:nvSpPr>
        <p:spPr>
          <a:xfrm>
            <a:off x="311150" y="3636162"/>
            <a:ext cx="8593200" cy="2862300"/>
          </a:xfrm>
          <a:prstGeom prst="rect">
            <a:avLst/>
          </a:prstGeom>
          <a:noFill/>
          <a:ln>
            <a:noFill/>
          </a:ln>
        </p:spPr>
        <p:txBody>
          <a:bodyPr anchorCtr="0" anchor="t" bIns="45700" lIns="91425" rIns="91425" wrap="square" tIns="45700">
            <a:noAutofit/>
          </a:bodyPr>
          <a:lstStyle/>
          <a:p>
            <a:pPr indent="-228600" lvl="0" marL="0" marR="0" rtl="0" algn="l">
              <a:lnSpc>
                <a:spcPct val="100000"/>
              </a:lnSpc>
              <a:spcBef>
                <a:spcPts val="0"/>
              </a:spcBef>
              <a:spcAft>
                <a:spcPts val="0"/>
              </a:spcAft>
              <a:buClr>
                <a:schemeClr val="lt1"/>
              </a:buClr>
              <a:buSzPct val="105882"/>
              <a:buFont typeface="Book Antiqua"/>
              <a:buNone/>
            </a:pPr>
            <a:r>
              <a:rPr i="0" lang="en-US" sz="3400" u="none">
                <a:solidFill>
                  <a:schemeClr val="lt1"/>
                </a:solidFill>
                <a:latin typeface="Century Gothic"/>
                <a:ea typeface="Century Gothic"/>
                <a:cs typeface="Century Gothic"/>
                <a:sym typeface="Century Gothic"/>
              </a:rPr>
              <a:t>If Yahweh of Hosts is your refuge, your strength, your help, and is with you, do you not have exceedingly sufficient cause to rejoice, to sing, and to love God more, no matter what the circumstance? </a:t>
            </a:r>
          </a:p>
        </p:txBody>
      </p:sp>
      <p:sp>
        <p:nvSpPr>
          <p:cNvPr id="612" name="Shape 612"/>
          <p:cNvSpPr txBox="1"/>
          <p:nvPr/>
        </p:nvSpPr>
        <p:spPr>
          <a:xfrm>
            <a:off x="311150" y="931862"/>
            <a:ext cx="8528050" cy="1076325"/>
          </a:xfrm>
          <a:prstGeom prst="rect">
            <a:avLst/>
          </a:prstGeom>
          <a:noFill/>
          <a:ln>
            <a:noFill/>
          </a:ln>
        </p:spPr>
        <p:txBody>
          <a:bodyPr anchorCtr="0" anchor="t" bIns="45700" lIns="91425" rIns="91425" wrap="square" tIns="45700">
            <a:noAutofit/>
          </a:bodyPr>
          <a:lstStyle/>
          <a:p>
            <a:pPr indent="-203200" lvl="0" marL="0" marR="0" rtl="0" algn="l">
              <a:lnSpc>
                <a:spcPct val="100000"/>
              </a:lnSpc>
              <a:spcBef>
                <a:spcPts val="0"/>
              </a:spcBef>
              <a:spcAft>
                <a:spcPts val="0"/>
              </a:spcAft>
              <a:buClr>
                <a:schemeClr val="lt1"/>
              </a:buClr>
              <a:buSzPct val="100000"/>
              <a:buFont typeface="Book Antiqua"/>
              <a:buNone/>
            </a:pPr>
            <a:r>
              <a:rPr i="0" lang="en-US" sz="3200" u="none">
                <a:solidFill>
                  <a:schemeClr val="lt1"/>
                </a:solidFill>
                <a:latin typeface="Century Gothic"/>
                <a:ea typeface="Century Gothic"/>
                <a:cs typeface="Century Gothic"/>
                <a:sym typeface="Century Gothic"/>
              </a:rPr>
              <a:t>Who or what do you want with you when you need help or protection?</a:t>
            </a:r>
          </a:p>
        </p:txBody>
      </p:sp>
      <p:sp>
        <p:nvSpPr>
          <p:cNvPr id="613" name="Shape 613"/>
          <p:cNvSpPr txBox="1"/>
          <p:nvPr/>
        </p:nvSpPr>
        <p:spPr>
          <a:xfrm>
            <a:off x="311137" y="2072487"/>
            <a:ext cx="8528100" cy="1077900"/>
          </a:xfrm>
          <a:prstGeom prst="rect">
            <a:avLst/>
          </a:prstGeom>
          <a:noFill/>
          <a:ln>
            <a:noFill/>
          </a:ln>
        </p:spPr>
        <p:txBody>
          <a:bodyPr anchorCtr="0" anchor="t" bIns="45700" lIns="91425" rIns="91425" wrap="square" tIns="45700">
            <a:noAutofit/>
          </a:bodyPr>
          <a:lstStyle/>
          <a:p>
            <a:pPr indent="-203200" lvl="0" marL="0" marR="0" rtl="0" algn="l">
              <a:lnSpc>
                <a:spcPct val="100000"/>
              </a:lnSpc>
              <a:spcBef>
                <a:spcPts val="0"/>
              </a:spcBef>
              <a:spcAft>
                <a:spcPts val="0"/>
              </a:spcAft>
              <a:buClr>
                <a:schemeClr val="lt1"/>
              </a:buClr>
              <a:buSzPct val="100000"/>
              <a:buFont typeface="Book Antiqua"/>
              <a:buNone/>
            </a:pPr>
            <a:r>
              <a:rPr i="0" lang="en-US" sz="3200" u="none">
                <a:solidFill>
                  <a:schemeClr val="lt1"/>
                </a:solidFill>
                <a:latin typeface="Century Gothic"/>
                <a:ea typeface="Century Gothic"/>
                <a:cs typeface="Century Gothic"/>
                <a:sym typeface="Century Gothic"/>
              </a:rPr>
              <a:t>Are God and His promises your comfort zone or is it someone or something far less than He?</a:t>
            </a: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Shape 619"/>
          <p:cNvSpPr txBox="1"/>
          <p:nvPr>
            <p:ph type="title"/>
          </p:nvPr>
        </p:nvSpPr>
        <p:spPr>
          <a:xfrm>
            <a:off x="457200" y="274637"/>
            <a:ext cx="8229600" cy="1143000"/>
          </a:xfrm>
          <a:prstGeom prst="rect">
            <a:avLst/>
          </a:prstGeom>
        </p:spPr>
        <p:txBody>
          <a:bodyPr anchorCtr="0" anchor="ctr" bIns="91425" lIns="91425" rIns="91425" wrap="square" tIns="91425">
            <a:noAutofit/>
          </a:bodyPr>
          <a:lstStyle/>
          <a:p>
            <a:pPr lvl="0">
              <a:spcBef>
                <a:spcPts val="0"/>
              </a:spcBef>
              <a:buNone/>
            </a:pPr>
            <a:r>
              <a:t/>
            </a:r>
            <a:endParaRPr/>
          </a:p>
        </p:txBody>
      </p:sp>
      <p:sp>
        <p:nvSpPr>
          <p:cNvPr id="620" name="Shape 620"/>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None/>
            </a:pPr>
            <a:r>
              <a:t/>
            </a:r>
            <a:endParaRPr/>
          </a:p>
        </p:txBody>
      </p:sp>
      <p:pic>
        <p:nvPicPr>
          <p:cNvPr id="621" name="Shape 621"/>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Shape 627"/>
          <p:cNvSpPr txBox="1"/>
          <p:nvPr>
            <p:ph idx="1" type="body"/>
          </p:nvPr>
        </p:nvSpPr>
        <p:spPr>
          <a:xfrm>
            <a:off x="0" y="58450"/>
            <a:ext cx="4207500" cy="6067800"/>
          </a:xfrm>
          <a:prstGeom prst="rect">
            <a:avLst/>
          </a:prstGeom>
        </p:spPr>
        <p:txBody>
          <a:bodyPr anchorCtr="0" anchor="t" bIns="91425" lIns="91425" rIns="91425" wrap="square" tIns="91425">
            <a:noAutofit/>
          </a:bodyPr>
          <a:lstStyle/>
          <a:p>
            <a:pPr lvl="0" rtl="0">
              <a:spcBef>
                <a:spcPts val="0"/>
              </a:spcBef>
              <a:buNone/>
            </a:pPr>
            <a:r>
              <a:rPr lang="en-US" sz="2700"/>
              <a:t>God is our refuge and strength, A very present help in trouble. 2 Therefore we will not fear, though the earth should change And though the mountains slip into the heart of the sea; 3 Though its waters roar and foam, Though the mountains quake at its swelling pride. Selah. </a:t>
            </a:r>
          </a:p>
        </p:txBody>
      </p:sp>
      <p:pic>
        <p:nvPicPr>
          <p:cNvPr id="628" name="Shape 628"/>
          <p:cNvPicPr preferRelativeResize="0"/>
          <p:nvPr/>
        </p:nvPicPr>
        <p:blipFill>
          <a:blip r:embed="rId3">
            <a:alphaModFix/>
          </a:blip>
          <a:stretch>
            <a:fillRect/>
          </a:stretch>
        </p:blipFill>
        <p:spPr>
          <a:xfrm>
            <a:off x="4000500" y="0"/>
            <a:ext cx="5143500" cy="68579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pic>
        <p:nvPicPr>
          <p:cNvPr id="634" name="Shape 634"/>
          <p:cNvPicPr preferRelativeResize="0"/>
          <p:nvPr/>
        </p:nvPicPr>
        <p:blipFill>
          <a:blip r:embed="rId3">
            <a:alphaModFix/>
          </a:blip>
          <a:stretch>
            <a:fillRect/>
          </a:stretch>
        </p:blipFill>
        <p:spPr>
          <a:xfrm>
            <a:off x="0" y="1657825"/>
            <a:ext cx="9144000" cy="3429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Shape 640"/>
          <p:cNvSpPr txBox="1"/>
          <p:nvPr>
            <p:ph idx="1" type="body"/>
          </p:nvPr>
        </p:nvSpPr>
        <p:spPr>
          <a:xfrm>
            <a:off x="457200" y="368375"/>
            <a:ext cx="8229600" cy="6114300"/>
          </a:xfrm>
          <a:prstGeom prst="rect">
            <a:avLst/>
          </a:prstGeom>
        </p:spPr>
        <p:txBody>
          <a:bodyPr anchorCtr="0" anchor="t" bIns="91425" lIns="91425" rIns="91425" wrap="square" tIns="91425">
            <a:noAutofit/>
          </a:bodyPr>
          <a:lstStyle/>
          <a:p>
            <a:pPr lvl="0" rtl="0">
              <a:spcBef>
                <a:spcPts val="0"/>
              </a:spcBef>
              <a:buClr>
                <a:schemeClr val="dk1"/>
              </a:buClr>
              <a:buSzPct val="34375"/>
              <a:buFont typeface="Arial"/>
              <a:buNone/>
            </a:pPr>
            <a:r>
              <a:rPr lang="en-US"/>
              <a:t>Hebrews 13:5...</a:t>
            </a:r>
            <a:r>
              <a:rPr lang="en-US"/>
              <a:t>for He Himself has said, “I will never desert you, nor will I ever forsake you,” 6 so that we confidently say, “The Lord is my </a:t>
            </a:r>
            <a:r>
              <a:rPr b="1" lang="en-US" u="sng">
                <a:solidFill>
                  <a:srgbClr val="FF9900"/>
                </a:solidFill>
              </a:rPr>
              <a:t>helper</a:t>
            </a:r>
            <a:r>
              <a:rPr lang="en-US"/>
              <a:t>, I will not be afraid. What will man do to me?”</a:t>
            </a:r>
          </a:p>
          <a:p>
            <a:pPr lvl="0">
              <a:spcBef>
                <a:spcPts val="0"/>
              </a:spcBef>
              <a:buNone/>
            </a:pPr>
            <a:r>
              <a:t/>
            </a:r>
            <a:endParaRPr/>
          </a:p>
          <a:p>
            <a:pPr lvl="0">
              <a:spcBef>
                <a:spcPts val="0"/>
              </a:spcBef>
              <a:buNone/>
            </a:pPr>
            <a:r>
              <a:t/>
            </a:r>
            <a:endParaRPr/>
          </a:p>
          <a:p>
            <a:pPr lvl="0">
              <a:spcBef>
                <a:spcPts val="0"/>
              </a:spcBef>
              <a:buNone/>
            </a:pPr>
            <a:r>
              <a:rPr lang="en-US"/>
              <a:t>Psalm 46  </a:t>
            </a:r>
          </a:p>
          <a:p>
            <a:pPr lvl="0" rtl="0">
              <a:spcBef>
                <a:spcPts val="0"/>
              </a:spcBef>
              <a:buNone/>
            </a:pPr>
            <a:r>
              <a:rPr lang="en-US"/>
              <a:t>God is our refuge and strength, A very present </a:t>
            </a:r>
            <a:r>
              <a:rPr b="1" lang="en-US" u="sng">
                <a:solidFill>
                  <a:srgbClr val="FF9900"/>
                </a:solidFill>
              </a:rPr>
              <a:t>help</a:t>
            </a:r>
            <a:r>
              <a:rPr lang="en-US"/>
              <a:t> in trouble.</a:t>
            </a:r>
          </a:p>
        </p:txBody>
      </p:sp>
      <p:sp>
        <p:nvSpPr>
          <p:cNvPr id="641" name="Shape 641"/>
          <p:cNvSpPr txBox="1"/>
          <p:nvPr/>
        </p:nvSpPr>
        <p:spPr>
          <a:xfrm>
            <a:off x="454450" y="389025"/>
            <a:ext cx="8231700" cy="2829900"/>
          </a:xfrm>
          <a:prstGeom prst="rect">
            <a:avLst/>
          </a:prstGeom>
          <a:solidFill>
            <a:srgbClr val="000000"/>
          </a:solidFill>
          <a:ln>
            <a:noFill/>
          </a:ln>
        </p:spPr>
        <p:txBody>
          <a:bodyPr anchorCtr="0" anchor="t" bIns="91425" lIns="91425" rIns="91425" wrap="square" tIns="91425">
            <a:noAutofit/>
          </a:bodyPr>
          <a:lstStyle/>
          <a:p>
            <a:pPr lvl="0">
              <a:spcBef>
                <a:spcPts val="0"/>
              </a:spcBef>
              <a:buNone/>
            </a:pPr>
            <a:r>
              <a:rPr lang="en-US" sz="3400">
                <a:solidFill>
                  <a:srgbClr val="FFFFFF"/>
                </a:solidFill>
                <a:latin typeface="Century Gothic"/>
                <a:ea typeface="Century Gothic"/>
                <a:cs typeface="Century Gothic"/>
                <a:sym typeface="Century Gothic"/>
              </a:rPr>
              <a:t>John 14:16 I will ask the Father, and He will give you </a:t>
            </a:r>
            <a:r>
              <a:rPr b="1" lang="en-US" sz="3400" u="sng">
                <a:solidFill>
                  <a:srgbClr val="FF9900"/>
                </a:solidFill>
                <a:latin typeface="Century Gothic"/>
                <a:ea typeface="Century Gothic"/>
                <a:cs typeface="Century Gothic"/>
                <a:sym typeface="Century Gothic"/>
              </a:rPr>
              <a:t>another Helper</a:t>
            </a:r>
            <a:r>
              <a:rPr lang="en-US" sz="3400">
                <a:solidFill>
                  <a:srgbClr val="FFFFFF"/>
                </a:solidFill>
                <a:latin typeface="Century Gothic"/>
                <a:ea typeface="Century Gothic"/>
                <a:cs typeface="Century Gothic"/>
                <a:sym typeface="Century Gothic"/>
              </a:rPr>
              <a:t>, that He may be with you forever;17 that is the Spirit of truth</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xEl>
                                              <p:pRg end="0" st="0"/>
                                            </p:txEl>
                                          </p:spTgt>
                                        </p:tgtEl>
                                        <p:attrNameLst>
                                          <p:attrName>style.visibility</p:attrName>
                                        </p:attrNameLst>
                                      </p:cBhvr>
                                      <p:to>
                                        <p:strVal val="visible"/>
                                      </p:to>
                                    </p:set>
                                    <p:animEffect filter="fade" transition="in">
                                      <p:cBhvr>
                                        <p:cTn dur="1000"/>
                                        <p:tgtEl>
                                          <p:spTgt spid="6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xEl>
                                              <p:pRg end="1" st="1"/>
                                            </p:txEl>
                                          </p:spTgt>
                                        </p:tgtEl>
                                        <p:attrNameLst>
                                          <p:attrName>style.visibility</p:attrName>
                                        </p:attrNameLst>
                                      </p:cBhvr>
                                      <p:to>
                                        <p:strVal val="visible"/>
                                      </p:to>
                                    </p:set>
                                    <p:animEffect filter="fade" transition="in">
                                      <p:cBhvr>
                                        <p:cTn dur="1000"/>
                                        <p:tgtEl>
                                          <p:spTgt spid="6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xEl>
                                              <p:pRg end="2" st="2"/>
                                            </p:txEl>
                                          </p:spTgt>
                                        </p:tgtEl>
                                        <p:attrNameLst>
                                          <p:attrName>style.visibility</p:attrName>
                                        </p:attrNameLst>
                                      </p:cBhvr>
                                      <p:to>
                                        <p:strVal val="visible"/>
                                      </p:to>
                                    </p:set>
                                    <p:animEffect filter="fade" transition="in">
                                      <p:cBhvr>
                                        <p:cTn dur="1000"/>
                                        <p:tgtEl>
                                          <p:spTgt spid="6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xEl>
                                              <p:pRg end="3" st="3"/>
                                            </p:txEl>
                                          </p:spTgt>
                                        </p:tgtEl>
                                        <p:attrNameLst>
                                          <p:attrName>style.visibility</p:attrName>
                                        </p:attrNameLst>
                                      </p:cBhvr>
                                      <p:to>
                                        <p:strVal val="visible"/>
                                      </p:to>
                                    </p:set>
                                    <p:animEffect filter="fade" transition="in">
                                      <p:cBhvr>
                                        <p:cTn dur="1000"/>
                                        <p:tgtEl>
                                          <p:spTgt spid="64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xEl>
                                              <p:pRg end="4" st="4"/>
                                            </p:txEl>
                                          </p:spTgt>
                                        </p:tgtEl>
                                        <p:attrNameLst>
                                          <p:attrName>style.visibility</p:attrName>
                                        </p:attrNameLst>
                                      </p:cBhvr>
                                      <p:to>
                                        <p:strVal val="visible"/>
                                      </p:to>
                                    </p:set>
                                    <p:animEffect filter="fade" transition="in">
                                      <p:cBhvr>
                                        <p:cTn dur="1000"/>
                                        <p:tgtEl>
                                          <p:spTgt spid="64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1000"/>
                                        <p:tgtEl>
                                          <p:spTgt spid="6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Shape 647"/>
          <p:cNvSpPr txBox="1"/>
          <p:nvPr>
            <p:ph idx="1" type="body"/>
          </p:nvPr>
        </p:nvSpPr>
        <p:spPr>
          <a:xfrm>
            <a:off x="457200" y="357500"/>
            <a:ext cx="8229600" cy="5768700"/>
          </a:xfrm>
          <a:prstGeom prst="rect">
            <a:avLst/>
          </a:prstGeom>
        </p:spPr>
        <p:txBody>
          <a:bodyPr anchorCtr="0" anchor="t" bIns="91425" lIns="91425" rIns="91425" wrap="square" tIns="91425">
            <a:noAutofit/>
          </a:bodyPr>
          <a:lstStyle/>
          <a:p>
            <a:pPr lvl="0">
              <a:spcBef>
                <a:spcPts val="0"/>
              </a:spcBef>
              <a:buNone/>
            </a:pPr>
            <a:r>
              <a:rPr lang="en-US"/>
              <a:t>Matthew 1:</a:t>
            </a:r>
            <a:r>
              <a:rPr lang="en-US"/>
              <a:t>23 “Behold, the virgin shall be with child and shall bear a Son, and they shall call His name </a:t>
            </a:r>
            <a:r>
              <a:rPr b="1" lang="en-US" u="sng">
                <a:solidFill>
                  <a:srgbClr val="FF9900"/>
                </a:solidFill>
              </a:rPr>
              <a:t>Immanuel</a:t>
            </a:r>
            <a:r>
              <a:rPr b="1" lang="en-US">
                <a:solidFill>
                  <a:srgbClr val="FF9900"/>
                </a:solidFill>
              </a:rPr>
              <a:t>,</a:t>
            </a:r>
            <a:r>
              <a:rPr lang="en-US"/>
              <a:t>” which translated means, “</a:t>
            </a:r>
            <a:r>
              <a:rPr b="1" lang="en-US" u="sng">
                <a:solidFill>
                  <a:srgbClr val="FF9900"/>
                </a:solidFill>
              </a:rPr>
              <a:t>God with us.”</a:t>
            </a:r>
          </a:p>
          <a:p>
            <a:pPr lvl="0">
              <a:spcBef>
                <a:spcPts val="0"/>
              </a:spcBef>
              <a:buNone/>
            </a:pPr>
            <a:r>
              <a:t/>
            </a:r>
            <a:endParaRPr/>
          </a:p>
          <a:p>
            <a:pPr lvl="0">
              <a:spcBef>
                <a:spcPts val="0"/>
              </a:spcBef>
              <a:buNone/>
            </a:pPr>
            <a:r>
              <a:t/>
            </a:r>
            <a:endParaRPr/>
          </a:p>
          <a:p>
            <a:pPr lvl="0">
              <a:spcBef>
                <a:spcPts val="0"/>
              </a:spcBef>
              <a:buNone/>
            </a:pPr>
            <a:r>
              <a:rPr lang="en-US"/>
              <a:t>Psalm 46</a:t>
            </a:r>
          </a:p>
          <a:p>
            <a:pPr lvl="0" rtl="0">
              <a:spcBef>
                <a:spcPts val="0"/>
              </a:spcBef>
              <a:buNone/>
            </a:pPr>
            <a:r>
              <a:rPr lang="en-US"/>
              <a:t>The Lord of hosts </a:t>
            </a:r>
            <a:r>
              <a:rPr b="1" lang="en-US" u="sng">
                <a:solidFill>
                  <a:srgbClr val="FF9900"/>
                </a:solidFill>
              </a:rPr>
              <a:t>is with us</a:t>
            </a:r>
            <a:r>
              <a:rPr lang="en-US"/>
              <a:t>;  The God of Jacob is our stronghold.  Selah.</a:t>
            </a:r>
          </a:p>
        </p:txBody>
      </p:sp>
      <p:sp>
        <p:nvSpPr>
          <p:cNvPr id="648" name="Shape 648"/>
          <p:cNvSpPr txBox="1"/>
          <p:nvPr/>
        </p:nvSpPr>
        <p:spPr>
          <a:xfrm>
            <a:off x="454450" y="378681"/>
            <a:ext cx="8231700" cy="2829900"/>
          </a:xfrm>
          <a:prstGeom prst="rect">
            <a:avLst/>
          </a:prstGeom>
          <a:solidFill>
            <a:srgbClr val="000000"/>
          </a:solidFill>
          <a:ln>
            <a:noFill/>
          </a:ln>
        </p:spPr>
        <p:txBody>
          <a:bodyPr anchorCtr="0" anchor="t" bIns="91425" lIns="91425" rIns="91425" wrap="square" tIns="91425">
            <a:noAutofit/>
          </a:bodyPr>
          <a:lstStyle/>
          <a:p>
            <a:pPr lvl="0" rtl="0">
              <a:spcBef>
                <a:spcPts val="0"/>
              </a:spcBef>
              <a:buNone/>
            </a:pPr>
            <a:r>
              <a:rPr lang="en-US" sz="3400">
                <a:solidFill>
                  <a:srgbClr val="FFFFFF"/>
                </a:solidFill>
                <a:latin typeface="Century Gothic"/>
                <a:ea typeface="Century Gothic"/>
                <a:cs typeface="Century Gothic"/>
                <a:sym typeface="Century Gothic"/>
              </a:rPr>
              <a:t>Matthew 28:20 teaching them to observe all that I commanded you; and </a:t>
            </a:r>
            <a:r>
              <a:rPr b="1" lang="en-US" sz="3400" u="sng">
                <a:solidFill>
                  <a:srgbClr val="FF9900"/>
                </a:solidFill>
                <a:latin typeface="Century Gothic"/>
                <a:ea typeface="Century Gothic"/>
                <a:cs typeface="Century Gothic"/>
                <a:sym typeface="Century Gothic"/>
              </a:rPr>
              <a:t>lo, I am with you always</a:t>
            </a:r>
            <a:r>
              <a:rPr lang="en-US" sz="3400">
                <a:solidFill>
                  <a:srgbClr val="FFFFFF"/>
                </a:solidFill>
                <a:latin typeface="Century Gothic"/>
                <a:ea typeface="Century Gothic"/>
                <a:cs typeface="Century Gothic"/>
                <a:sym typeface="Century Gothic"/>
              </a:rPr>
              <a:t>, even to the end of the age.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xEl>
                                              <p:pRg end="0" st="0"/>
                                            </p:txEl>
                                          </p:spTgt>
                                        </p:tgtEl>
                                        <p:attrNameLst>
                                          <p:attrName>style.visibility</p:attrName>
                                        </p:attrNameLst>
                                      </p:cBhvr>
                                      <p:to>
                                        <p:strVal val="visible"/>
                                      </p:to>
                                    </p:set>
                                    <p:animEffect filter="fade" transition="in">
                                      <p:cBhvr>
                                        <p:cTn dur="1000"/>
                                        <p:tgtEl>
                                          <p:spTgt spid="6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xEl>
                                              <p:pRg end="1" st="1"/>
                                            </p:txEl>
                                          </p:spTgt>
                                        </p:tgtEl>
                                        <p:attrNameLst>
                                          <p:attrName>style.visibility</p:attrName>
                                        </p:attrNameLst>
                                      </p:cBhvr>
                                      <p:to>
                                        <p:strVal val="visible"/>
                                      </p:to>
                                    </p:set>
                                    <p:animEffect filter="fade" transition="in">
                                      <p:cBhvr>
                                        <p:cTn dur="1000"/>
                                        <p:tgtEl>
                                          <p:spTgt spid="6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xEl>
                                              <p:pRg end="2" st="2"/>
                                            </p:txEl>
                                          </p:spTgt>
                                        </p:tgtEl>
                                        <p:attrNameLst>
                                          <p:attrName>style.visibility</p:attrName>
                                        </p:attrNameLst>
                                      </p:cBhvr>
                                      <p:to>
                                        <p:strVal val="visible"/>
                                      </p:to>
                                    </p:set>
                                    <p:animEffect filter="fade" transition="in">
                                      <p:cBhvr>
                                        <p:cTn dur="1000"/>
                                        <p:tgtEl>
                                          <p:spTgt spid="64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xEl>
                                              <p:pRg end="3" st="3"/>
                                            </p:txEl>
                                          </p:spTgt>
                                        </p:tgtEl>
                                        <p:attrNameLst>
                                          <p:attrName>style.visibility</p:attrName>
                                        </p:attrNameLst>
                                      </p:cBhvr>
                                      <p:to>
                                        <p:strVal val="visible"/>
                                      </p:to>
                                    </p:set>
                                    <p:animEffect filter="fade" transition="in">
                                      <p:cBhvr>
                                        <p:cTn dur="1000"/>
                                        <p:tgtEl>
                                          <p:spTgt spid="64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xEl>
                                              <p:pRg end="4" st="4"/>
                                            </p:txEl>
                                          </p:spTgt>
                                        </p:tgtEl>
                                        <p:attrNameLst>
                                          <p:attrName>style.visibility</p:attrName>
                                        </p:attrNameLst>
                                      </p:cBhvr>
                                      <p:to>
                                        <p:strVal val="visible"/>
                                      </p:to>
                                    </p:set>
                                    <p:animEffect filter="fade" transition="in">
                                      <p:cBhvr>
                                        <p:cTn dur="1000"/>
                                        <p:tgtEl>
                                          <p:spTgt spid="64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3" name="Shape 653"/>
        <p:cNvGrpSpPr/>
        <p:nvPr/>
      </p:nvGrpSpPr>
      <p:grpSpPr>
        <a:xfrm>
          <a:off x="0" y="0"/>
          <a:ext cx="0" cy="0"/>
          <a:chOff x="0" y="0"/>
          <a:chExt cx="0" cy="0"/>
        </a:xfrm>
      </p:grpSpPr>
      <p:sp>
        <p:nvSpPr>
          <p:cNvPr id="654" name="Shape 654"/>
          <p:cNvSpPr txBox="1"/>
          <p:nvPr>
            <p:ph type="title"/>
          </p:nvPr>
        </p:nvSpPr>
        <p:spPr>
          <a:xfrm>
            <a:off x="457200" y="274637"/>
            <a:ext cx="8229600" cy="1143000"/>
          </a:xfrm>
          <a:prstGeom prst="rect">
            <a:avLst/>
          </a:prstGeom>
        </p:spPr>
        <p:txBody>
          <a:bodyPr anchorCtr="0" anchor="ctr" bIns="91425" lIns="91425" rIns="91425" wrap="square" tIns="91425">
            <a:noAutofit/>
          </a:bodyPr>
          <a:lstStyle/>
          <a:p>
            <a:pPr lvl="0">
              <a:spcBef>
                <a:spcPts val="0"/>
              </a:spcBef>
              <a:buNone/>
            </a:pPr>
            <a:r>
              <a:rPr lang="en-US"/>
              <a:t>A Mighty Fortress is Our God</a:t>
            </a:r>
          </a:p>
        </p:txBody>
      </p:sp>
      <p:sp>
        <p:nvSpPr>
          <p:cNvPr id="655" name="Shape 655"/>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indent="-228600" lvl="0" marL="457200" rtl="0">
              <a:spcBef>
                <a:spcPts val="0"/>
              </a:spcBef>
              <a:buClr>
                <a:srgbClr val="FF9900"/>
              </a:buClr>
              <a:buSzPct val="100000"/>
              <a:buNone/>
            </a:pPr>
            <a:r>
              <a:rPr b="1" lang="en-US" u="sng">
                <a:solidFill>
                  <a:srgbClr val="FF9900"/>
                </a:solidFill>
              </a:rPr>
              <a:t>A mighty fortress is our God, a bulwark never failing;</a:t>
            </a:r>
          </a:p>
          <a:p>
            <a:pPr indent="-228600" lvl="0" marL="457200" rtl="0">
              <a:spcBef>
                <a:spcPts val="0"/>
              </a:spcBef>
              <a:buSzPct val="100000"/>
              <a:buNone/>
            </a:pPr>
            <a:r>
              <a:rPr b="1" lang="en-US" u="sng">
                <a:solidFill>
                  <a:srgbClr val="FF9900"/>
                </a:solidFill>
              </a:rPr>
              <a:t>Our helper He, amid the flood of mortal ills prevailing</a:t>
            </a:r>
            <a:r>
              <a:rPr lang="en-US"/>
              <a:t>:</a:t>
            </a:r>
          </a:p>
          <a:p>
            <a:pPr indent="-228600" lvl="0" marL="457200" rtl="0">
              <a:spcBef>
                <a:spcPts val="0"/>
              </a:spcBef>
              <a:buSzPct val="100000"/>
              <a:buNone/>
            </a:pPr>
            <a:r>
              <a:rPr lang="en-US"/>
              <a:t>For still our ancient foe doth seek to work us woe;</a:t>
            </a:r>
          </a:p>
          <a:p>
            <a:pPr indent="-228600" lvl="0" marL="457200" rtl="0">
              <a:spcBef>
                <a:spcPts val="0"/>
              </a:spcBef>
              <a:buSzPct val="100000"/>
              <a:buNone/>
            </a:pPr>
            <a:r>
              <a:rPr lang="en-US"/>
              <a:t>His craft and pow’r are great, and, armed with cruel hate,</a:t>
            </a:r>
          </a:p>
          <a:p>
            <a:pPr indent="-228600" lvl="0" marL="457200" rtl="0">
              <a:spcBef>
                <a:spcPts val="0"/>
              </a:spcBef>
              <a:buSzPct val="100000"/>
              <a:buNone/>
            </a:pPr>
            <a:r>
              <a:rPr lang="en-US"/>
              <a:t>On earth is not his equal.</a:t>
            </a:r>
          </a:p>
          <a:p>
            <a:pPr lvl="0">
              <a:spcBef>
                <a:spcPts val="0"/>
              </a:spcBef>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Shape 661"/>
          <p:cNvSpPr txBox="1"/>
          <p:nvPr>
            <p:ph type="title"/>
          </p:nvPr>
        </p:nvSpPr>
        <p:spPr>
          <a:xfrm>
            <a:off x="457200" y="274637"/>
            <a:ext cx="8229600" cy="1143000"/>
          </a:xfrm>
          <a:prstGeom prst="rect">
            <a:avLst/>
          </a:prstGeom>
        </p:spPr>
        <p:txBody>
          <a:bodyPr anchorCtr="0" anchor="ctr" bIns="91425" lIns="91425" rIns="91425" wrap="square" tIns="91425">
            <a:noAutofit/>
          </a:bodyPr>
          <a:lstStyle/>
          <a:p>
            <a:pPr lvl="0">
              <a:spcBef>
                <a:spcPts val="0"/>
              </a:spcBef>
              <a:buNone/>
            </a:pPr>
            <a:r>
              <a:rPr lang="en-US"/>
              <a:t>The Solid Rock</a:t>
            </a:r>
          </a:p>
        </p:txBody>
      </p:sp>
      <p:sp>
        <p:nvSpPr>
          <p:cNvPr id="662" name="Shape 662"/>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indent="-228600" lvl="0" marL="457200" rtl="0">
              <a:spcBef>
                <a:spcPts val="0"/>
              </a:spcBef>
              <a:buSzPct val="100000"/>
              <a:buNone/>
            </a:pPr>
            <a:r>
              <a:rPr lang="en-US"/>
              <a:t>His oath, His covenant, His blood</a:t>
            </a:r>
          </a:p>
          <a:p>
            <a:pPr indent="-228600" lvl="0" marL="457200" rtl="0">
              <a:spcBef>
                <a:spcPts val="0"/>
              </a:spcBef>
              <a:buSzPct val="100000"/>
              <a:buNone/>
            </a:pPr>
            <a:r>
              <a:rPr lang="en-US"/>
              <a:t>Support me in the whelming flood;</a:t>
            </a:r>
          </a:p>
          <a:p>
            <a:pPr indent="-228600" lvl="0" marL="457200" rtl="0">
              <a:spcBef>
                <a:spcPts val="0"/>
              </a:spcBef>
              <a:buClr>
                <a:srgbClr val="FF9900"/>
              </a:buClr>
              <a:buSzPct val="100000"/>
              <a:buNone/>
            </a:pPr>
            <a:r>
              <a:rPr b="1" lang="en-US" u="sng">
                <a:solidFill>
                  <a:srgbClr val="FF9900"/>
                </a:solidFill>
              </a:rPr>
              <a:t>When all around my soul gives way,</a:t>
            </a:r>
          </a:p>
          <a:p>
            <a:pPr indent="-228600" lvl="0" marL="457200" rtl="0">
              <a:spcBef>
                <a:spcPts val="0"/>
              </a:spcBef>
              <a:buClr>
                <a:srgbClr val="FF9900"/>
              </a:buClr>
              <a:buSzPct val="100000"/>
              <a:buNone/>
            </a:pPr>
            <a:r>
              <a:rPr b="1" lang="en-US" u="sng">
                <a:solidFill>
                  <a:srgbClr val="FF9900"/>
                </a:solidFill>
              </a:rPr>
              <a:t>He then is all my hope and stay.</a:t>
            </a:r>
          </a:p>
          <a:p>
            <a:pPr indent="-228600" lvl="0" marL="457200" rtl="0">
              <a:spcBef>
                <a:spcPts val="0"/>
              </a:spcBef>
              <a:buSzPct val="100000"/>
              <a:buNone/>
            </a:pPr>
            <a:r>
              <a:rPr lang="en-US"/>
              <a:t>Refrain:</a:t>
            </a:r>
          </a:p>
          <a:p>
            <a:pPr indent="-228600" lvl="0" marL="457200" rtl="0">
              <a:spcBef>
                <a:spcPts val="0"/>
              </a:spcBef>
              <a:buSzPct val="100000"/>
              <a:buNone/>
            </a:pPr>
            <a:r>
              <a:rPr lang="en-US"/>
              <a:t>On Christ, the solid Rock, I stand;</a:t>
            </a:r>
          </a:p>
          <a:p>
            <a:pPr indent="-228600" lvl="0" marL="457200" rtl="0">
              <a:spcBef>
                <a:spcPts val="0"/>
              </a:spcBef>
              <a:buSzPct val="100000"/>
              <a:buNone/>
            </a:pPr>
            <a:r>
              <a:rPr lang="en-US"/>
              <a:t>All other ground is sinking sand,</a:t>
            </a:r>
          </a:p>
          <a:p>
            <a:pPr indent="-228600" lvl="0" marL="457200" rtl="0">
              <a:spcBef>
                <a:spcPts val="0"/>
              </a:spcBef>
              <a:buSzPct val="100000"/>
              <a:buNone/>
            </a:pPr>
            <a:r>
              <a:rPr lang="en-US"/>
              <a:t>All other ground is sinking sand.</a:t>
            </a:r>
          </a:p>
          <a:p>
            <a:pPr lvl="0">
              <a:spcBef>
                <a:spcPts val="0"/>
              </a:spcBef>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sp>
        <p:nvSpPr>
          <p:cNvPr id="668" name="Shape 668"/>
          <p:cNvSpPr txBox="1"/>
          <p:nvPr>
            <p:ph type="title"/>
          </p:nvPr>
        </p:nvSpPr>
        <p:spPr>
          <a:xfrm>
            <a:off x="457200" y="274637"/>
            <a:ext cx="8229600" cy="1143000"/>
          </a:xfrm>
          <a:prstGeom prst="rect">
            <a:avLst/>
          </a:prstGeom>
        </p:spPr>
        <p:txBody>
          <a:bodyPr anchorCtr="0" anchor="ctr" bIns="91425" lIns="91425" rIns="91425" wrap="square" tIns="91425">
            <a:noAutofit/>
          </a:bodyPr>
          <a:lstStyle/>
          <a:p>
            <a:pPr lvl="0">
              <a:spcBef>
                <a:spcPts val="0"/>
              </a:spcBef>
              <a:buNone/>
            </a:pPr>
            <a:r>
              <a:rPr lang="en-US"/>
              <a:t>The Unbelievable</a:t>
            </a:r>
          </a:p>
        </p:txBody>
      </p:sp>
      <p:sp>
        <p:nvSpPr>
          <p:cNvPr id="669" name="Shape 669"/>
          <p:cNvSpPr txBox="1"/>
          <p:nvPr>
            <p:ph idx="1" type="body"/>
          </p:nvPr>
        </p:nvSpPr>
        <p:spPr>
          <a:xfrm>
            <a:off x="457200" y="1600200"/>
            <a:ext cx="8229600" cy="4526100"/>
          </a:xfrm>
          <a:prstGeom prst="rect">
            <a:avLst/>
          </a:prstGeom>
        </p:spPr>
        <p:txBody>
          <a:bodyPr anchorCtr="0" anchor="t" bIns="91425" lIns="91425" rIns="91425" wrap="square" tIns="91425">
            <a:noAutofit/>
          </a:bodyPr>
          <a:lstStyle/>
          <a:p>
            <a:pPr lvl="0">
              <a:spcBef>
                <a:spcPts val="0"/>
              </a:spcBef>
              <a:buClr>
                <a:schemeClr val="dk1"/>
              </a:buClr>
              <a:buSzPct val="32352"/>
              <a:buFont typeface="Arial"/>
              <a:buNone/>
            </a:pPr>
            <a:r>
              <a:rPr lang="en-US" sz="3400"/>
              <a:t>Lord, we’re lost in overwhelming awe</a:t>
            </a:r>
          </a:p>
          <a:p>
            <a:pPr lvl="0">
              <a:spcBef>
                <a:spcPts val="0"/>
              </a:spcBef>
              <a:buClr>
                <a:schemeClr val="dk1"/>
              </a:buClr>
              <a:buSzPct val="32352"/>
              <a:buFont typeface="Arial"/>
              <a:buNone/>
            </a:pPr>
            <a:r>
              <a:rPr lang="en-US" sz="3400"/>
              <a:t>At the thought of such amazing love</a:t>
            </a:r>
          </a:p>
          <a:p>
            <a:pPr lvl="0">
              <a:spcBef>
                <a:spcPts val="0"/>
              </a:spcBef>
              <a:buClr>
                <a:schemeClr val="dk1"/>
              </a:buClr>
              <a:buSzPct val="32352"/>
              <a:buFont typeface="Arial"/>
              <a:buNone/>
            </a:pPr>
            <a:r>
              <a:rPr b="1" lang="en-US" sz="3400" u="sng">
                <a:solidFill>
                  <a:srgbClr val="FF9900"/>
                </a:solidFill>
              </a:rPr>
              <a:t>God has come, God has come</a:t>
            </a:r>
          </a:p>
          <a:p>
            <a:pPr lvl="0">
              <a:spcBef>
                <a:spcPts val="0"/>
              </a:spcBef>
              <a:buNone/>
            </a:pPr>
            <a:r>
              <a:rPr b="1" lang="en-US" sz="3400" u="sng">
                <a:solidFill>
                  <a:srgbClr val="FF9900"/>
                </a:solidFill>
              </a:rPr>
              <a:t>God has come to dwell with us</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Shape 675"/>
          <p:cNvSpPr txBox="1"/>
          <p:nvPr>
            <p:ph idx="1" type="subTitle"/>
          </p:nvPr>
        </p:nvSpPr>
        <p:spPr>
          <a:xfrm>
            <a:off x="1014412" y="2571750"/>
            <a:ext cx="6983412" cy="1752600"/>
          </a:xfrm>
          <a:prstGeom prst="rect">
            <a:avLst/>
          </a:prstGeom>
          <a:noFill/>
          <a:ln>
            <a:noFill/>
          </a:ln>
        </p:spPr>
        <p:txBody>
          <a:bodyPr anchorCtr="0" anchor="t" bIns="45700" lIns="91425" rIns="91425" wrap="square" tIns="45700">
            <a:noAutofit/>
          </a:bodyPr>
          <a:lstStyle/>
          <a:p>
            <a:pPr indent="-342900" lvl="0" marL="0" marR="0" rtl="0" algn="ctr">
              <a:lnSpc>
                <a:spcPct val="100000"/>
              </a:lnSpc>
              <a:spcBef>
                <a:spcPts val="0"/>
              </a:spcBef>
              <a:spcAft>
                <a:spcPts val="0"/>
              </a:spcAft>
              <a:buClr>
                <a:srgbClr val="FFFFFF"/>
              </a:buClr>
              <a:buSzPct val="100000"/>
              <a:buFont typeface="Arial"/>
              <a:buNone/>
            </a:pPr>
            <a:r>
              <a:rPr b="0" i="0" lang="en-US" sz="5400" u="none">
                <a:solidFill>
                  <a:srgbClr val="FFFFFF"/>
                </a:solidFill>
                <a:latin typeface="Book Antiqua"/>
                <a:ea typeface="Book Antiqua"/>
                <a:cs typeface="Book Antiqua"/>
                <a:sym typeface="Book Antiqua"/>
              </a:rPr>
              <a:t>God is our Refuge and Strength!</a:t>
            </a:r>
          </a:p>
        </p:txBody>
      </p:sp>
      <p:sp>
        <p:nvSpPr>
          <p:cNvPr id="676" name="Shape 676"/>
          <p:cNvSpPr txBox="1"/>
          <p:nvPr/>
        </p:nvSpPr>
        <p:spPr>
          <a:xfrm>
            <a:off x="457200" y="6356350"/>
            <a:ext cx="2133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677" name="Shape 677"/>
          <p:cNvSpPr txBox="1"/>
          <p:nvPr/>
        </p:nvSpPr>
        <p:spPr>
          <a:xfrm>
            <a:off x="3124200" y="6356350"/>
            <a:ext cx="2895600" cy="365125"/>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678" name="Shape 678"/>
          <p:cNvSpPr/>
          <p:nvPr/>
        </p:nvSpPr>
        <p:spPr>
          <a:xfrm>
            <a:off x="457200" y="4964112"/>
            <a:ext cx="8220006" cy="930225"/>
          </a:xfrm>
          <a:prstGeom prst="rect">
            <a:avLst/>
          </a:prstGeom>
        </p:spPr>
        <p:txBody>
          <a:bodyPr>
            <a:prstTxWarp prst="textPlain"/>
          </a:bodyPr>
          <a:lstStyle/>
          <a:p>
            <a:pPr lvl="0" algn="l"/>
            <a:r>
              <a:rPr b="1" i="0">
                <a:ln cap="flat" cmpd="sng" w="18400">
                  <a:solidFill>
                    <a:srgbClr val="FF9900"/>
                  </a:solidFill>
                  <a:prstDash val="solid"/>
                  <a:miter lim="800000"/>
                  <a:headEnd len="med" w="med" type="none"/>
                  <a:tailEnd len="med" w="med" type="none"/>
                </a:ln>
                <a:solidFill>
                  <a:srgbClr val="FF9900"/>
                </a:solidFill>
                <a:latin typeface="Century Gothic"/>
              </a:rPr>
              <a:t>Yahweh of Host is With Us! </a:t>
            </a:r>
          </a:p>
        </p:txBody>
      </p:sp>
      <p:sp>
        <p:nvSpPr>
          <p:cNvPr id="679" name="Shape 679"/>
          <p:cNvSpPr txBox="1"/>
          <p:nvPr/>
        </p:nvSpPr>
        <p:spPr>
          <a:xfrm>
            <a:off x="7199312" y="5165725"/>
            <a:ext cx="184150" cy="4572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680" name="Shape 680"/>
          <p:cNvSpPr txBox="1"/>
          <p:nvPr>
            <p:ph type="ctrTitle"/>
          </p:nvPr>
        </p:nvSpPr>
        <p:spPr>
          <a:xfrm>
            <a:off x="685800" y="600650"/>
            <a:ext cx="7772400" cy="1470000"/>
          </a:xfrm>
          <a:prstGeom prst="rect">
            <a:avLst/>
          </a:prstGeom>
          <a:noFill/>
          <a:ln>
            <a:noFill/>
          </a:ln>
        </p:spPr>
        <p:txBody>
          <a:bodyPr anchorCtr="0" anchor="ctr" bIns="45700" lIns="91425" rIns="91425" wrap="square" tIns="45700">
            <a:noAutofit/>
          </a:bodyPr>
          <a:lstStyle/>
          <a:p>
            <a:pPr indent="-279400" lvl="0" marL="0" marR="0" rtl="0">
              <a:lnSpc>
                <a:spcPct val="100000"/>
              </a:lnSpc>
              <a:spcBef>
                <a:spcPts val="0"/>
              </a:spcBef>
              <a:spcAft>
                <a:spcPts val="0"/>
              </a:spcAft>
              <a:buClr>
                <a:schemeClr val="lt1"/>
              </a:buClr>
              <a:buSzPct val="100000"/>
              <a:buFont typeface="Book Antiqua"/>
              <a:buNone/>
            </a:pPr>
            <a:r>
              <a:rPr i="0" lang="en-US" sz="4400" u="none" cap="none" strike="noStrike">
                <a:solidFill>
                  <a:schemeClr val="lt1"/>
                </a:solidFill>
                <a:latin typeface="Merriweather Black"/>
                <a:ea typeface="Merriweather Black"/>
                <a:cs typeface="Merriweather Black"/>
                <a:sym typeface="Merriweather Black"/>
              </a:rPr>
              <a:t>Psalm 46 </a:t>
            </a:r>
          </a:p>
          <a:p>
            <a:pPr indent="-279400" lvl="0" marL="0" marR="0" rtl="0">
              <a:lnSpc>
                <a:spcPct val="100000"/>
              </a:lnSpc>
              <a:spcBef>
                <a:spcPts val="0"/>
              </a:spcBef>
              <a:spcAft>
                <a:spcPts val="0"/>
              </a:spcAft>
              <a:buClr>
                <a:schemeClr val="lt1"/>
              </a:buClr>
              <a:buSzPct val="100000"/>
              <a:buFont typeface="Book Antiqua"/>
              <a:buNone/>
            </a:pPr>
            <a:r>
              <a:rPr i="0" lang="en-US" sz="4400" u="none" cap="none" strike="noStrike">
                <a:solidFill>
                  <a:schemeClr val="lt1"/>
                </a:solidFill>
                <a:latin typeface="Merriweather Black"/>
                <a:ea typeface="Merriweather Black"/>
                <a:cs typeface="Merriweather Black"/>
                <a:sym typeface="Merriweather Black"/>
              </a:rPr>
              <a:t>Be Still, </a:t>
            </a:r>
            <a:r>
              <a:rPr lang="en-US">
                <a:latin typeface="Merriweather Black"/>
                <a:ea typeface="Merriweather Black"/>
                <a:cs typeface="Merriweather Black"/>
                <a:sym typeface="Merriweather Black"/>
              </a:rPr>
              <a:t>Know God, </a:t>
            </a:r>
            <a:r>
              <a:rPr i="0" lang="en-US" sz="4400" u="none" cap="none" strike="noStrike">
                <a:solidFill>
                  <a:schemeClr val="lt1"/>
                </a:solidFill>
                <a:latin typeface="Merriweather Black"/>
                <a:ea typeface="Merriweather Black"/>
                <a:cs typeface="Merriweather Black"/>
                <a:sym typeface="Merriweather Black"/>
              </a:rPr>
              <a:t> and Fear Not</a:t>
            </a: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1000"/>
                                        <p:tgtEl>
                                          <p:spTgt spid="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xEl>
                                              <p:pRg end="0" st="0"/>
                                            </p:txEl>
                                          </p:spTgt>
                                        </p:tgtEl>
                                        <p:attrNameLst>
                                          <p:attrName>style.visibility</p:attrName>
                                        </p:attrNameLst>
                                      </p:cBhvr>
                                      <p:to>
                                        <p:strVal val="visible"/>
                                      </p:to>
                                    </p:set>
                                    <p:animEffect filter="fade" transition="in">
                                      <p:cBhvr>
                                        <p:cTn dur="500"/>
                                        <p:tgtEl>
                                          <p:spTgt spid="6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ph type="title"/>
          </p:nvPr>
        </p:nvSpPr>
        <p:spPr>
          <a:xfrm>
            <a:off x="457200" y="274637"/>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SzPct val="25000"/>
              <a:buNone/>
            </a:pPr>
            <a:r>
              <a:t/>
            </a:r>
            <a:endParaRPr b="0" i="0" sz="4400" u="none" cap="none" strike="noStrike">
              <a:solidFill>
                <a:schemeClr val="lt1"/>
              </a:solidFill>
              <a:latin typeface="Book Antiqua"/>
              <a:ea typeface="Book Antiqua"/>
              <a:cs typeface="Book Antiqua"/>
              <a:sym typeface="Book Antiqua"/>
            </a:endParaRPr>
          </a:p>
        </p:txBody>
      </p:sp>
      <p:pic>
        <p:nvPicPr>
          <p:cNvPr id="152" name="Shape 152"/>
          <p:cNvPicPr preferRelativeResize="0"/>
          <p:nvPr>
            <p:ph idx="1" type="body"/>
          </p:nvPr>
        </p:nvPicPr>
        <p:blipFill rotWithShape="1">
          <a:blip r:embed="rId3">
            <a:alphaModFix/>
          </a:blip>
          <a:srcRect b="5499" l="0" r="0" t="5508"/>
          <a:stretch/>
        </p:blipFill>
        <p:spPr>
          <a:xfrm>
            <a:off x="0" y="849312"/>
            <a:ext cx="9315300" cy="5122800"/>
          </a:xfrm>
          <a:prstGeom prst="rect">
            <a:avLst/>
          </a:prstGeom>
          <a:noFill/>
          <a:ln>
            <a:noFill/>
          </a:ln>
        </p:spPr>
      </p:pic>
      <p:sp>
        <p:nvSpPr>
          <p:cNvPr id="153" name="Shape 153"/>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54" name="Shape 154"/>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type="title"/>
          </p:nvPr>
        </p:nvSpPr>
        <p:spPr>
          <a:xfrm>
            <a:off x="457200" y="274637"/>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SzPct val="25000"/>
              <a:buNone/>
            </a:pPr>
            <a:r>
              <a:t/>
            </a:r>
            <a:endParaRPr b="0" i="0" sz="4400" u="none" cap="none" strike="noStrike">
              <a:solidFill>
                <a:schemeClr val="lt1"/>
              </a:solidFill>
              <a:latin typeface="Book Antiqua"/>
              <a:ea typeface="Book Antiqua"/>
              <a:cs typeface="Book Antiqua"/>
              <a:sym typeface="Book Antiqua"/>
            </a:endParaRPr>
          </a:p>
        </p:txBody>
      </p:sp>
      <p:pic>
        <p:nvPicPr>
          <p:cNvPr id="160" name="Shape 160"/>
          <p:cNvPicPr preferRelativeResize="0"/>
          <p:nvPr>
            <p:ph idx="1" type="body"/>
          </p:nvPr>
        </p:nvPicPr>
        <p:blipFill rotWithShape="1">
          <a:blip r:embed="rId3">
            <a:alphaModFix/>
          </a:blip>
          <a:srcRect b="9664" l="0" r="0" t="9664"/>
          <a:stretch/>
        </p:blipFill>
        <p:spPr>
          <a:xfrm>
            <a:off x="457200" y="1600200"/>
            <a:ext cx="8229600" cy="4526100"/>
          </a:xfrm>
          <a:prstGeom prst="rect">
            <a:avLst/>
          </a:prstGeom>
          <a:noFill/>
          <a:ln>
            <a:noFill/>
          </a:ln>
        </p:spPr>
      </p:pic>
      <p:sp>
        <p:nvSpPr>
          <p:cNvPr id="161" name="Shape 161"/>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62" name="Shape 162"/>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Shape 167"/>
          <p:cNvSpPr txBox="1"/>
          <p:nvPr>
            <p:ph type="title"/>
          </p:nvPr>
        </p:nvSpPr>
        <p:spPr>
          <a:xfrm>
            <a:off x="457200" y="274637"/>
            <a:ext cx="8229600" cy="1143000"/>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SzPct val="25000"/>
              <a:buNone/>
            </a:pPr>
            <a:r>
              <a:t/>
            </a:r>
            <a:endParaRPr b="0" i="0" sz="4400" u="none" cap="none" strike="noStrike">
              <a:solidFill>
                <a:schemeClr val="lt1"/>
              </a:solidFill>
              <a:latin typeface="Book Antiqua"/>
              <a:ea typeface="Book Antiqua"/>
              <a:cs typeface="Book Antiqua"/>
              <a:sym typeface="Book Antiqua"/>
            </a:endParaRPr>
          </a:p>
        </p:txBody>
      </p:sp>
      <p:pic>
        <p:nvPicPr>
          <p:cNvPr id="168" name="Shape 168"/>
          <p:cNvPicPr preferRelativeResize="0"/>
          <p:nvPr>
            <p:ph idx="1" type="body"/>
          </p:nvPr>
        </p:nvPicPr>
        <p:blipFill rotWithShape="1">
          <a:blip r:embed="rId3">
            <a:alphaModFix/>
          </a:blip>
          <a:srcRect b="5908" l="0" r="0" t="5908"/>
          <a:stretch/>
        </p:blipFill>
        <p:spPr>
          <a:xfrm>
            <a:off x="0" y="854075"/>
            <a:ext cx="9178800" cy="5048100"/>
          </a:xfrm>
          <a:prstGeom prst="rect">
            <a:avLst/>
          </a:prstGeom>
          <a:noFill/>
          <a:ln>
            <a:noFill/>
          </a:ln>
        </p:spPr>
      </p:pic>
      <p:sp>
        <p:nvSpPr>
          <p:cNvPr id="169" name="Shape 169"/>
          <p:cNvSpPr txBox="1"/>
          <p:nvPr/>
        </p:nvSpPr>
        <p:spPr>
          <a:xfrm>
            <a:off x="457200" y="6356350"/>
            <a:ext cx="2133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
        <p:nvSpPr>
          <p:cNvPr id="170" name="Shape 170"/>
          <p:cNvSpPr txBox="1"/>
          <p:nvPr/>
        </p:nvSpPr>
        <p:spPr>
          <a:xfrm>
            <a:off x="3124200" y="6356350"/>
            <a:ext cx="2895600" cy="365100"/>
          </a:xfrm>
          <a:prstGeom prst="rect">
            <a:avLst/>
          </a:prstGeom>
          <a:noFill/>
          <a:ln>
            <a:noFill/>
          </a:ln>
        </p:spPr>
        <p:txBody>
          <a:bodyPr anchorCtr="0" anchor="ctr" bIns="45700" lIns="91425" rIns="91425" wrap="square" tIns="45700">
            <a:noAutofit/>
          </a:bodyPr>
          <a:lstStyle/>
          <a:p>
            <a:pPr indent="0" lvl="0" marL="0" marR="0" rtl="0" algn="l">
              <a:lnSpc>
                <a:spcPct val="100000"/>
              </a:lnSpc>
              <a:spcBef>
                <a:spcPts val="0"/>
              </a:spcBef>
              <a:spcAft>
                <a:spcPts val="0"/>
              </a:spcAft>
              <a:buSzPct val="25000"/>
              <a:buNone/>
            </a:pPr>
            <a:r>
              <a:t/>
            </a:r>
            <a:endParaRPr b="1" i="0" sz="2400" u="none">
              <a:solidFill>
                <a:schemeClr val="lt1"/>
              </a:solidFill>
              <a:latin typeface="Arial"/>
              <a:ea typeface="Arial"/>
              <a:cs typeface="Arial"/>
              <a:sym typeface="Arial"/>
            </a:endParaRPr>
          </a:p>
        </p:txBody>
      </p:sp>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Black">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